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10693400" cy="7556500"/>
  <p:notesSz cx="10693400" cy="75565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52" y="2342515"/>
            <a:ext cx="9089930" cy="158686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105" y="4231640"/>
            <a:ext cx="7485824" cy="188912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#</a:t>
            </a:fld>
            <a:endParaRPr sz="1300">
              <a:latin typeface="Monotype Corsiva"/>
              <a:cs typeface="Monotype Corsiv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#</a:t>
            </a:fld>
            <a:endParaRPr sz="1300">
              <a:latin typeface="Monotype Corsiva"/>
              <a:cs typeface="Monotype Corsiv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701" y="1737995"/>
            <a:ext cx="4651905" cy="49872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427" y="1737995"/>
            <a:ext cx="4651905" cy="49872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#</a:t>
            </a:fld>
            <a:endParaRPr sz="1300">
              <a:latin typeface="Monotype Corsiva"/>
              <a:cs typeface="Monotype Corsiv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#</a:t>
            </a:fld>
            <a:endParaRPr sz="1300">
              <a:latin typeface="Monotype Corsiva"/>
              <a:cs typeface="Monotype Corsiv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#</a:t>
            </a:fld>
            <a:endParaRPr sz="1300">
              <a:latin typeface="Monotype Corsiva"/>
              <a:cs typeface="Monotype Corsiv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701" y="302259"/>
            <a:ext cx="9624631" cy="120903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701" y="1737995"/>
            <a:ext cx="9624631" cy="49872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635971" y="7027545"/>
            <a:ext cx="3422091" cy="37782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701" y="7027545"/>
            <a:ext cx="2459628" cy="37782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4280408" y="6817869"/>
            <a:ext cx="1265718" cy="22492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#</a:t>
            </a:fld>
            <a:endParaRPr sz="1300">
              <a:latin typeface="Monotype Corsiva"/>
              <a:cs typeface="Monotype Corsiva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85407" y="506455"/>
            <a:ext cx="3586479" cy="7308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3683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  <a:p>
            <a:pPr>
              <a:lnSpc>
                <a:spcPts val="550"/>
              </a:lnSpc>
              <a:spcBef>
                <a:spcPts val="9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algn="ctr">
              <a:lnSpc>
                <a:spcPct val="100000"/>
              </a:lnSpc>
            </a:pPr>
            <a:r>
              <a:rPr dirty="0" smtClean="0" sz="1400" spc="30">
                <a:latin typeface="Comic Sans MS"/>
                <a:cs typeface="Comic Sans MS"/>
              </a:rPr>
              <a:t>R</a:t>
            </a:r>
            <a:r>
              <a:rPr dirty="0" smtClean="0" sz="1400" spc="15">
                <a:latin typeface="Comic Sans MS"/>
                <a:cs typeface="Comic Sans MS"/>
              </a:rPr>
              <a:t>i</a:t>
            </a:r>
            <a:r>
              <a:rPr dirty="0" smtClean="0" sz="1400" spc="25">
                <a:latin typeface="Comic Sans MS"/>
                <a:cs typeface="Comic Sans MS"/>
              </a:rPr>
              <a:t>f</a:t>
            </a:r>
            <a:r>
              <a:rPr dirty="0" smtClean="0" sz="1400" spc="10">
                <a:latin typeface="Comic Sans MS"/>
                <a:cs typeface="Comic Sans MS"/>
              </a:rPr>
              <a:t>.</a:t>
            </a:r>
            <a:r>
              <a:rPr dirty="0" smtClean="0" sz="1400" spc="130">
                <a:latin typeface="Comic Sans MS"/>
                <a:cs typeface="Comic Sans MS"/>
              </a:rPr>
              <a:t> </a:t>
            </a:r>
            <a:r>
              <a:rPr dirty="0" smtClean="0" sz="1400" spc="45">
                <a:latin typeface="Comic Sans MS"/>
                <a:cs typeface="Comic Sans MS"/>
              </a:rPr>
              <a:t>A</a:t>
            </a:r>
            <a:r>
              <a:rPr dirty="0" smtClean="0" sz="1400" spc="-5">
                <a:latin typeface="Comic Sans MS"/>
                <a:cs typeface="Comic Sans MS"/>
              </a:rPr>
              <a:t>l</a:t>
            </a:r>
            <a:r>
              <a:rPr dirty="0" smtClean="0" sz="1400" spc="10">
                <a:latin typeface="Comic Sans MS"/>
                <a:cs typeface="Comic Sans MS"/>
              </a:rPr>
              <a:t>b</a:t>
            </a:r>
            <a:r>
              <a:rPr dirty="0" smtClean="0" sz="1400" spc="25">
                <a:latin typeface="Comic Sans MS"/>
                <a:cs typeface="Comic Sans MS"/>
              </a:rPr>
              <a:t>e</a:t>
            </a:r>
            <a:r>
              <a:rPr dirty="0" smtClean="0" sz="1400" spc="20">
                <a:latin typeface="Comic Sans MS"/>
                <a:cs typeface="Comic Sans MS"/>
              </a:rPr>
              <a:t>r</a:t>
            </a:r>
            <a:r>
              <a:rPr dirty="0" smtClean="0" sz="1400" spc="0">
                <a:latin typeface="Comic Sans MS"/>
                <a:cs typeface="Comic Sans MS"/>
              </a:rPr>
              <a:t>t</a:t>
            </a:r>
            <a:r>
              <a:rPr dirty="0" smtClean="0" sz="1400" spc="20">
                <a:latin typeface="Comic Sans MS"/>
                <a:cs typeface="Comic Sans MS"/>
              </a:rPr>
              <a:t>o</a:t>
            </a:r>
            <a:r>
              <a:rPr dirty="0" smtClean="0" sz="1400" spc="145">
                <a:latin typeface="Comic Sans MS"/>
                <a:cs typeface="Comic Sans MS"/>
              </a:rPr>
              <a:t> </a:t>
            </a:r>
            <a:r>
              <a:rPr dirty="0" smtClean="0" sz="1400" spc="20">
                <a:latin typeface="Comic Sans MS"/>
                <a:cs typeface="Comic Sans MS"/>
              </a:rPr>
              <a:t>M</a:t>
            </a:r>
            <a:r>
              <a:rPr dirty="0" smtClean="0" sz="1400" spc="20">
                <a:latin typeface="Comic Sans MS"/>
                <a:cs typeface="Comic Sans MS"/>
              </a:rPr>
              <a:t>A</a:t>
            </a:r>
            <a:r>
              <a:rPr dirty="0" smtClean="0" sz="1400" spc="30">
                <a:latin typeface="Comic Sans MS"/>
                <a:cs typeface="Comic Sans MS"/>
              </a:rPr>
              <a:t>G</a:t>
            </a:r>
            <a:r>
              <a:rPr dirty="0" smtClean="0" sz="1400" spc="30">
                <a:latin typeface="Comic Sans MS"/>
                <a:cs typeface="Comic Sans MS"/>
              </a:rPr>
              <a:t>G</a:t>
            </a:r>
            <a:r>
              <a:rPr dirty="0" smtClean="0" sz="1400" spc="30">
                <a:latin typeface="Comic Sans MS"/>
                <a:cs typeface="Comic Sans MS"/>
              </a:rPr>
              <a:t>I</a:t>
            </a:r>
            <a:r>
              <a:rPr dirty="0" smtClean="0" sz="1400" spc="114">
                <a:latin typeface="Comic Sans MS"/>
                <a:cs typeface="Comic Sans MS"/>
              </a:rPr>
              <a:t> </a:t>
            </a:r>
            <a:r>
              <a:rPr dirty="0" smtClean="0" sz="1400" spc="20">
                <a:latin typeface="Comic Sans MS"/>
                <a:cs typeface="Comic Sans MS"/>
              </a:rPr>
              <a:t>–</a:t>
            </a:r>
            <a:r>
              <a:rPr dirty="0" smtClean="0" sz="1400" spc="150">
                <a:latin typeface="Comic Sans MS"/>
                <a:cs typeface="Comic Sans MS"/>
              </a:rPr>
              <a:t> </a:t>
            </a:r>
            <a:r>
              <a:rPr dirty="0" smtClean="0" sz="1400" spc="15">
                <a:latin typeface="Comic Sans MS"/>
                <a:cs typeface="Comic Sans MS"/>
              </a:rPr>
              <a:t>P</a:t>
            </a:r>
            <a:r>
              <a:rPr dirty="0" smtClean="0" sz="1400" spc="30">
                <a:latin typeface="Comic Sans MS"/>
                <a:cs typeface="Comic Sans MS"/>
              </a:rPr>
              <a:t>a</a:t>
            </a:r>
            <a:r>
              <a:rPr dirty="0" smtClean="0" sz="1400" spc="25">
                <a:latin typeface="Comic Sans MS"/>
                <a:cs typeface="Comic Sans MS"/>
              </a:rPr>
              <a:t>d</a:t>
            </a:r>
            <a:r>
              <a:rPr dirty="0" smtClean="0" sz="1400" spc="20">
                <a:latin typeface="Comic Sans MS"/>
                <a:cs typeface="Comic Sans MS"/>
              </a:rPr>
              <a:t>r</a:t>
            </a:r>
            <a:r>
              <a:rPr dirty="0" smtClean="0" sz="1400" spc="20">
                <a:latin typeface="Comic Sans MS"/>
                <a:cs typeface="Comic Sans MS"/>
              </a:rPr>
              <a:t>e</a:t>
            </a:r>
            <a:r>
              <a:rPr dirty="0" smtClean="0" sz="1400" spc="140">
                <a:latin typeface="Comic Sans MS"/>
                <a:cs typeface="Comic Sans MS"/>
              </a:rPr>
              <a:t> </a:t>
            </a:r>
            <a:r>
              <a:rPr dirty="0" smtClean="0" sz="1400" spc="25">
                <a:latin typeface="Comic Sans MS"/>
                <a:cs typeface="Comic Sans MS"/>
              </a:rPr>
              <a:t>d</a:t>
            </a:r>
            <a:r>
              <a:rPr dirty="0" smtClean="0" sz="1400" spc="15">
                <a:latin typeface="Comic Sans MS"/>
                <a:cs typeface="Comic Sans MS"/>
              </a:rPr>
              <a:t>e</a:t>
            </a:r>
            <a:r>
              <a:rPr dirty="0" smtClean="0" sz="1400" spc="15">
                <a:latin typeface="Comic Sans MS"/>
                <a:cs typeface="Comic Sans MS"/>
              </a:rPr>
              <a:t>i</a:t>
            </a:r>
            <a:r>
              <a:rPr dirty="0" smtClean="0" sz="1400" spc="130">
                <a:latin typeface="Comic Sans MS"/>
                <a:cs typeface="Comic Sans MS"/>
              </a:rPr>
              <a:t> </a:t>
            </a:r>
            <a:r>
              <a:rPr dirty="0" smtClean="0" sz="1400" spc="15">
                <a:latin typeface="Comic Sans MS"/>
                <a:cs typeface="Comic Sans MS"/>
              </a:rPr>
              <a:t>P</a:t>
            </a:r>
            <a:r>
              <a:rPr dirty="0" smtClean="0" sz="1400" spc="20">
                <a:latin typeface="Comic Sans MS"/>
                <a:cs typeface="Comic Sans MS"/>
              </a:rPr>
              <a:t>o</a:t>
            </a:r>
            <a:r>
              <a:rPr dirty="0" smtClean="0" sz="1400" spc="25">
                <a:latin typeface="Comic Sans MS"/>
                <a:cs typeface="Comic Sans MS"/>
              </a:rPr>
              <a:t>v</a:t>
            </a:r>
            <a:r>
              <a:rPr dirty="0" smtClean="0" sz="1400" spc="15">
                <a:latin typeface="Comic Sans MS"/>
                <a:cs typeface="Comic Sans MS"/>
              </a:rPr>
              <a:t>e</a:t>
            </a:r>
            <a:r>
              <a:rPr dirty="0" smtClean="0" sz="1400" spc="20">
                <a:latin typeface="Comic Sans MS"/>
                <a:cs typeface="Comic Sans MS"/>
              </a:rPr>
              <a:t>r</a:t>
            </a:r>
            <a:r>
              <a:rPr dirty="0" smtClean="0" sz="1400" spc="15">
                <a:latin typeface="Comic Sans MS"/>
                <a:cs typeface="Comic Sans MS"/>
              </a:rPr>
              <a:t>i</a:t>
            </a:r>
            <a:r>
              <a:rPr dirty="0" smtClean="0" sz="1400" spc="135">
                <a:latin typeface="Comic Sans MS"/>
                <a:cs typeface="Comic Sans MS"/>
              </a:rPr>
              <a:t> </a:t>
            </a:r>
            <a:r>
              <a:rPr dirty="0" smtClean="0" sz="1400" spc="15">
                <a:latin typeface="Comic Sans MS"/>
                <a:cs typeface="Comic Sans MS"/>
              </a:rPr>
              <a:t>1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42308" y="6823965"/>
            <a:ext cx="1240155" cy="2235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1</a:t>
            </a:fld>
            <a:endParaRPr sz="1300">
              <a:latin typeface="Monotype Corsiva"/>
              <a:cs typeface="Monotype Corsiv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65923" y="505460"/>
            <a:ext cx="2614930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Il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32151" y="1443737"/>
            <a:ext cx="999490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16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7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4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400" spc="20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100">
                <a:solidFill>
                  <a:srgbClr val="0032CC"/>
                </a:solidFill>
                <a:latin typeface="Comic Sans MS"/>
                <a:cs typeface="Comic Sans MS"/>
              </a:rPr>
              <a:t>5</a:t>
            </a:r>
            <a:r>
              <a:rPr dirty="0" smtClean="0" sz="1400" spc="4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00" spc="8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400" spc="55">
                <a:solidFill>
                  <a:srgbClr val="0032CC"/>
                </a:solidFill>
                <a:latin typeface="Comic Sans MS"/>
                <a:cs typeface="Comic Sans MS"/>
              </a:rPr>
              <a:t>-</a:t>
            </a:r>
            <a:r>
              <a:rPr dirty="0" smtClean="0" sz="1400" spc="8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400" spc="114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55088" y="1443737"/>
            <a:ext cx="1090295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9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8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4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400" spc="16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100">
                <a:solidFill>
                  <a:srgbClr val="007F00"/>
                </a:solidFill>
                <a:latin typeface="Comic Sans MS"/>
                <a:cs typeface="Comic Sans MS"/>
              </a:rPr>
              <a:t>6</a:t>
            </a:r>
            <a:r>
              <a:rPr dirty="0" smtClean="0" sz="1400" spc="4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400" spc="80">
                <a:solidFill>
                  <a:srgbClr val="007F00"/>
                </a:solidFill>
                <a:latin typeface="Comic Sans MS"/>
                <a:cs typeface="Comic Sans MS"/>
              </a:rPr>
              <a:t>1</a:t>
            </a:r>
            <a:r>
              <a:rPr dirty="0" smtClean="0" sz="1400" spc="100">
                <a:solidFill>
                  <a:srgbClr val="007F00"/>
                </a:solidFill>
                <a:latin typeface="Comic Sans MS"/>
                <a:cs typeface="Comic Sans MS"/>
              </a:rPr>
              <a:t>7</a:t>
            </a:r>
            <a:r>
              <a:rPr dirty="0" smtClean="0" sz="1400" spc="55">
                <a:solidFill>
                  <a:srgbClr val="007F00"/>
                </a:solidFill>
                <a:latin typeface="Comic Sans MS"/>
                <a:cs typeface="Comic Sans MS"/>
              </a:rPr>
              <a:t>-</a:t>
            </a:r>
            <a:r>
              <a:rPr dirty="0" smtClean="0" sz="1400" spc="100">
                <a:solidFill>
                  <a:srgbClr val="007F00"/>
                </a:solidFill>
                <a:latin typeface="Comic Sans MS"/>
                <a:cs typeface="Comic Sans MS"/>
              </a:rPr>
              <a:t>2</a:t>
            </a:r>
            <a:r>
              <a:rPr dirty="0" smtClean="0" sz="1400" spc="114">
                <a:solidFill>
                  <a:srgbClr val="007F00"/>
                </a:solidFill>
                <a:latin typeface="Comic Sans MS"/>
                <a:cs typeface="Comic Sans MS"/>
              </a:rPr>
              <a:t>6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0531" y="2049273"/>
            <a:ext cx="4068445" cy="3187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0" marR="12700" indent="-114300">
              <a:lnSpc>
                <a:spcPct val="100000"/>
              </a:lnSpc>
            </a:pPr>
            <a:r>
              <a:rPr dirty="0" smtClean="0" baseline="38461" sz="975" spc="135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baseline="38461" sz="975" spc="135">
                <a:solidFill>
                  <a:srgbClr val="0032CC"/>
                </a:solidFill>
                <a:latin typeface="Comic Sans MS"/>
                <a:cs typeface="Comic Sans MS"/>
              </a:rPr>
              <a:t>  </a:t>
            </a:r>
            <a:r>
              <a:rPr dirty="0" smtClean="0" baseline="38461" sz="975" spc="-104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do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le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ol</a:t>
            </a:r>
            <a:r>
              <a:rPr dirty="0" smtClean="0" sz="1000" spc="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Ge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ù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lì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1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vvi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su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oi</a:t>
            </a:r>
            <a:r>
              <a:rPr dirty="0" smtClean="0" sz="10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is</a:t>
            </a:r>
            <a:r>
              <a:rPr dirty="0" smtClean="0" sz="1000" spc="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ol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9837" y="3116073"/>
            <a:ext cx="4400550" cy="21551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indent="635">
              <a:lnSpc>
                <a:spcPct val="100000"/>
              </a:lnSpc>
              <a:buClr>
                <a:srgbClr val="0032CC"/>
              </a:buClr>
              <a:buSzPct val="65000"/>
              <a:buFont typeface="Comic Sans MS"/>
              <a:buAutoNum type="arabicPlain" startAt="2"/>
              <a:tabLst>
                <a:tab pos="127635" algn="l"/>
              </a:tabLst>
            </a:pP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en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do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llo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la</a:t>
            </a:r>
            <a:r>
              <a:rPr dirty="0" smtClean="0" sz="10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ma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do:</a:t>
            </a:r>
            <a:endParaRPr sz="1000">
              <a:latin typeface="Comic Sans MS"/>
              <a:cs typeface="Comic Sans MS"/>
            </a:endParaRPr>
          </a:p>
          <a:p>
            <a:pPr marL="127635" indent="-114300">
              <a:lnSpc>
                <a:spcPct val="100000"/>
              </a:lnSpc>
              <a:spcBef>
                <a:spcPts val="60"/>
              </a:spcBef>
              <a:buClr>
                <a:srgbClr val="0032CC"/>
              </a:buClr>
              <a:buSzPct val="65000"/>
              <a:buFont typeface="Comic Sans MS"/>
              <a:buAutoNum type="arabicPlain" startAt="2"/>
              <a:tabLst>
                <a:tab pos="127635" algn="l"/>
              </a:tabLst>
            </a:pP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«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it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  <a:p>
            <a:pPr marL="127635" indent="-114300">
              <a:lnSpc>
                <a:spcPct val="100000"/>
              </a:lnSpc>
              <a:buClr>
                <a:srgbClr val="0032CC"/>
              </a:buClr>
              <a:buSzPct val="65000"/>
              <a:buFont typeface="Comic Sans MS"/>
              <a:buAutoNum type="arabicPlain" startAt="2"/>
              <a:tabLst>
                <a:tab pos="127635" algn="l"/>
              </a:tabLst>
            </a:pP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ff</a:t>
            </a:r>
            <a:r>
              <a:rPr dirty="0" smtClean="0" sz="1000" spc="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itti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co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  <a:p>
            <a:pPr marL="127635" indent="-114300">
              <a:lnSpc>
                <a:spcPct val="100000"/>
              </a:lnSpc>
              <a:buClr>
                <a:srgbClr val="0032CC"/>
              </a:buClr>
              <a:buSzPct val="65000"/>
              <a:buFont typeface="Comic Sans MS"/>
              <a:buAutoNum type="arabicPlain" startAt="2"/>
              <a:tabLst>
                <a:tab pos="127635" algn="l"/>
              </a:tabLst>
            </a:pP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it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la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  <a:p>
            <a:pPr marL="127635" indent="-114300">
              <a:lnSpc>
                <a:spcPct val="100000"/>
              </a:lnSpc>
              <a:buClr>
                <a:srgbClr val="0032CC"/>
              </a:buClr>
              <a:buSzPct val="65000"/>
              <a:buFont typeface="Comic Sans MS"/>
              <a:buAutoNum type="arabicPlain" startAt="2"/>
              <a:tabLst>
                <a:tab pos="127635" algn="l"/>
              </a:tabLst>
            </a:pP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qu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lli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1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lla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st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sa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  <a:p>
            <a:pPr marL="127635" indent="-114300">
              <a:lnSpc>
                <a:spcPct val="100000"/>
              </a:lnSpc>
              <a:buClr>
                <a:srgbClr val="0032CC"/>
              </a:buClr>
              <a:buSzPct val="65000"/>
              <a:buFont typeface="Comic Sans MS"/>
              <a:buAutoNum type="arabicPlain" startAt="2"/>
              <a:tabLst>
                <a:tab pos="127635" algn="l"/>
              </a:tabLst>
            </a:pP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an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is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  <a:p>
            <a:pPr marL="127635" indent="-114300">
              <a:lnSpc>
                <a:spcPct val="100000"/>
              </a:lnSpc>
              <a:buClr>
                <a:srgbClr val="0032CC"/>
              </a:buClr>
              <a:buSzPct val="65000"/>
              <a:buFont typeface="Comic Sans MS"/>
              <a:buAutoNum type="arabicPlain" startAt="2"/>
              <a:tabLst>
                <a:tab pos="127635" algn="l"/>
              </a:tabLst>
            </a:pP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o.</a:t>
            </a:r>
            <a:endParaRPr sz="1000">
              <a:latin typeface="Comic Sans MS"/>
              <a:cs typeface="Comic Sans MS"/>
            </a:endParaRPr>
          </a:p>
          <a:p>
            <a:pPr marL="127635" indent="-114300">
              <a:lnSpc>
                <a:spcPct val="100000"/>
              </a:lnSpc>
              <a:buClr>
                <a:srgbClr val="0032CC"/>
              </a:buClr>
              <a:buSzPct val="65000"/>
              <a:buFont typeface="Comic Sans MS"/>
              <a:buAutoNum type="arabicPlain" startAt="2"/>
              <a:tabLst>
                <a:tab pos="127635" algn="l"/>
              </a:tabLst>
            </a:pP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ch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iam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ig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o.</a:t>
            </a:r>
            <a:endParaRPr sz="1000">
              <a:latin typeface="Comic Sans MS"/>
              <a:cs typeface="Comic Sans MS"/>
            </a:endParaRPr>
          </a:p>
          <a:p>
            <a:pPr marL="12700" marR="165100" indent="635">
              <a:lnSpc>
                <a:spcPct val="100000"/>
              </a:lnSpc>
              <a:buClr>
                <a:srgbClr val="0032CC"/>
              </a:buClr>
              <a:buSzPct val="65000"/>
              <a:buFont typeface="Comic Sans MS"/>
              <a:buAutoNum type="arabicPlain" startAt="2"/>
              <a:tabLst>
                <a:tab pos="219075" algn="l"/>
              </a:tabLst>
            </a:pP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gu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lla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ss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 d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endParaRPr sz="1000">
              <a:latin typeface="Comic Sans MS"/>
              <a:cs typeface="Comic Sans MS"/>
            </a:endParaRPr>
          </a:p>
          <a:p>
            <a:pPr marL="12700" marR="516255" indent="0">
              <a:lnSpc>
                <a:spcPct val="100000"/>
              </a:lnSpc>
              <a:buClr>
                <a:srgbClr val="0032CC"/>
              </a:buClr>
              <a:buSzPct val="65000"/>
              <a:buFont typeface="Comic Sans MS"/>
              <a:buAutoNum type="arabicPlain" startAt="2"/>
              <a:tabLst>
                <a:tab pos="127635" algn="l"/>
              </a:tabLst>
            </a:pP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oi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qu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do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su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o,</a:t>
            </a:r>
            <a:r>
              <a:rPr dirty="0" smtClean="0" sz="10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gu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do,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 d</a:t>
            </a:r>
            <a:r>
              <a:rPr dirty="0" smtClean="0" sz="1000" spc="-3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co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oi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  <a:p>
            <a:pPr marL="12700" marR="325120" indent="0">
              <a:lnSpc>
                <a:spcPct val="100000"/>
              </a:lnSpc>
              <a:buClr>
                <a:srgbClr val="0032CC"/>
              </a:buClr>
              <a:buSzPct val="65000"/>
              <a:buFont typeface="Comic Sans MS"/>
              <a:buAutoNum type="arabicPlain" startAt="2"/>
              <a:tabLst>
                <a:tab pos="219075" algn="l"/>
              </a:tabLst>
            </a:pP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de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0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4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co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pen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 c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ì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000" spc="0">
                <a:solidFill>
                  <a:srgbClr val="0032CC"/>
                </a:solidFill>
                <a:latin typeface="Comic Sans MS"/>
                <a:cs typeface="Comic Sans MS"/>
              </a:rPr>
              <a:t>an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gui</a:t>
            </a:r>
            <a:r>
              <a:rPr dirty="0" smtClean="0" sz="10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32CC"/>
                </a:solidFill>
                <a:latin typeface="Comic Sans MS"/>
                <a:cs typeface="Comic Sans MS"/>
              </a:rPr>
              <a:t>oi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48732" y="2049273"/>
            <a:ext cx="4606925" cy="13855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46990">
              <a:lnSpc>
                <a:spcPct val="100000"/>
              </a:lnSpc>
              <a:buClr>
                <a:srgbClr val="007F00"/>
              </a:buClr>
              <a:buSzPct val="65000"/>
              <a:buFont typeface="Comic Sans MS"/>
              <a:buAutoNum type="arabicPlain" startAt="17"/>
              <a:tabLst>
                <a:tab pos="205740" algn="l"/>
              </a:tabLst>
            </a:pP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is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lo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o,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ò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pia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ne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'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olla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d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is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oli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ol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ti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da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mm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l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it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le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Ti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endParaRPr sz="1000">
              <a:latin typeface="Comic Sans MS"/>
              <a:cs typeface="Comic Sans MS"/>
            </a:endParaRPr>
          </a:p>
          <a:p>
            <a:pPr marL="12700" marR="121920">
              <a:lnSpc>
                <a:spcPct val="100000"/>
              </a:lnSpc>
              <a:buClr>
                <a:srgbClr val="007F00"/>
              </a:buClr>
              <a:buSzPct val="65000"/>
              <a:buFont typeface="Comic Sans MS"/>
              <a:buAutoNum type="arabicPlain" startAt="17"/>
              <a:tabLst>
                <a:tab pos="205740" algn="l"/>
              </a:tabLst>
            </a:pP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che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col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gu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lle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lo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ma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;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q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lli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me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niv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  <a:p>
            <a:pPr marL="12700" marR="12700">
              <a:lnSpc>
                <a:spcPct val="100000"/>
              </a:lnSpc>
              <a:buClr>
                <a:srgbClr val="007F00"/>
              </a:buClr>
              <a:buSzPct val="65000"/>
              <a:buFont typeface="Comic Sans MS"/>
              <a:buAutoNum type="arabicPlain" startAt="17"/>
              <a:tabLst>
                <a:tab pos="205740" algn="l"/>
              </a:tabLst>
            </a:pP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ol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occ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da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sa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utti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  <a:p>
            <a:pPr marL="12700" marR="15240">
              <a:lnSpc>
                <a:spcPct val="100000"/>
              </a:lnSpc>
              <a:buClr>
                <a:srgbClr val="007F00"/>
              </a:buClr>
              <a:buSzPct val="65000"/>
              <a:buFont typeface="Comic Sans MS"/>
              <a:buAutoNum type="arabicPlain" startAt="17"/>
              <a:tabLst>
                <a:tab pos="207645" algn="l"/>
              </a:tabLst>
            </a:pPr>
            <a:r>
              <a:rPr dirty="0" smtClean="0" sz="1000" spc="-3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occhi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su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ol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Ge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ù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ev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: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«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è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48732" y="3573273"/>
            <a:ext cx="4259580" cy="3187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dirty="0" smtClean="0" baseline="38461" sz="975" spc="187">
                <a:solidFill>
                  <a:srgbClr val="007F00"/>
                </a:solidFill>
                <a:latin typeface="Comic Sans MS"/>
                <a:cs typeface="Comic Sans MS"/>
              </a:rPr>
              <a:t>2</a:t>
            </a:r>
            <a:r>
              <a:rPr dirty="0" smtClean="0" baseline="38461" sz="975" spc="135">
                <a:solidFill>
                  <a:srgbClr val="007F00"/>
                </a:solidFill>
                <a:latin typeface="Comic Sans MS"/>
                <a:cs typeface="Comic Sans MS"/>
              </a:rPr>
              <a:t>1</a:t>
            </a:r>
            <a:r>
              <a:rPr dirty="0" smtClean="0" baseline="38461" sz="975" spc="135">
                <a:solidFill>
                  <a:srgbClr val="007F00"/>
                </a:solidFill>
                <a:latin typeface="Comic Sans MS"/>
                <a:cs typeface="Comic Sans MS"/>
              </a:rPr>
              <a:t>  </a:t>
            </a:r>
            <a:r>
              <a:rPr dirty="0" smtClean="0" baseline="38461" sz="975" spc="37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fam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sa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Be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8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48732" y="4487673"/>
            <a:ext cx="4514215" cy="7759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34290">
              <a:lnSpc>
                <a:spcPct val="100000"/>
              </a:lnSpc>
              <a:buClr>
                <a:srgbClr val="007F00"/>
              </a:buClr>
              <a:buSzPct val="65000"/>
              <a:buFont typeface="Comic Sans MS"/>
              <a:buAutoNum type="arabicPlain" startAt="22"/>
              <a:tabLst>
                <a:tab pos="205740" algn="l"/>
              </a:tabLst>
            </a:pP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q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od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qu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ba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v'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sp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st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o,</a:t>
            </a:r>
            <a:r>
              <a:rPr dirty="0" smtClean="0" sz="10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7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ll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'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o.</a:t>
            </a:r>
            <a:endParaRPr sz="1000">
              <a:latin typeface="Comic Sans MS"/>
              <a:cs typeface="Comic Sans MS"/>
            </a:endParaRPr>
          </a:p>
          <a:p>
            <a:pPr marL="12700" marR="12700">
              <a:lnSpc>
                <a:spcPct val="100000"/>
              </a:lnSpc>
              <a:buClr>
                <a:srgbClr val="007F00"/>
              </a:buClr>
              <a:buSzPct val="65000"/>
              <a:buFont typeface="Comic Sans MS"/>
              <a:buAutoNum type="arabicPlain" startAt="22"/>
              <a:tabLst>
                <a:tab pos="205740" algn="l"/>
              </a:tabLst>
            </a:pP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qu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gi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ch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é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cco,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la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st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co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ns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è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an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llo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ss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odo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on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348114" y="5402073"/>
            <a:ext cx="4406265" cy="7835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indent="0">
              <a:lnSpc>
                <a:spcPct val="100000"/>
              </a:lnSpc>
              <a:buClr>
                <a:srgbClr val="007F00"/>
              </a:buClr>
              <a:buSzPct val="65000"/>
              <a:buFont typeface="Comic Sans MS"/>
              <a:buAutoNum type="arabicPlain" startAt="24"/>
              <a:tabLst>
                <a:tab pos="223520" algn="l"/>
              </a:tabLst>
            </a:pP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cch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à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co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  <a:p>
            <a:pPr marL="12700" marR="254000" indent="0">
              <a:lnSpc>
                <a:spcPct val="100000"/>
              </a:lnSpc>
              <a:spcBef>
                <a:spcPts val="60"/>
              </a:spcBef>
              <a:buClr>
                <a:srgbClr val="007F00"/>
              </a:buClr>
              <a:buSzPct val="65000"/>
              <a:buFont typeface="Comic Sans MS"/>
              <a:buAutoNum type="arabicPlain" startAt="24"/>
              <a:tabLst>
                <a:tab pos="206375" algn="l"/>
              </a:tabLst>
            </a:pP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che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sa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fam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oi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0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ché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  <a:p>
            <a:pPr marL="12700" marR="12700" indent="0">
              <a:lnSpc>
                <a:spcPct val="100000"/>
              </a:lnSpc>
              <a:buClr>
                <a:srgbClr val="007F00"/>
              </a:buClr>
              <a:buSzPct val="65000"/>
              <a:buFont typeface="Comic Sans MS"/>
              <a:buAutoNum type="arabicPlain" startAt="24"/>
              <a:tabLst>
                <a:tab pos="206375" algn="l"/>
              </a:tabLst>
            </a:pP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qu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ben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llo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odo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in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lo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-2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con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00" spc="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0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000" spc="-3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00" spc="-10">
                <a:solidFill>
                  <a:srgbClr val="007F00"/>
                </a:solidFill>
                <a:latin typeface="Comic Sans MS"/>
                <a:cs typeface="Comic Sans MS"/>
              </a:rPr>
              <a:t>ti</a:t>
            </a:r>
            <a:r>
              <a:rPr dirty="0" smtClean="0" sz="10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0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4441878" y="6762944"/>
            <a:ext cx="1276350" cy="2235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1</a:t>
            </a:r>
            <a:r>
              <a:rPr dirty="0" smtClean="0" sz="1300" spc="-10" i="1">
                <a:latin typeface="Monotype Corsiva"/>
                <a:cs typeface="Monotype Corsiva"/>
              </a:rPr>
              <a:t>0</a:t>
            </a:r>
            <a:endParaRPr sz="1300">
              <a:latin typeface="Monotype Corsiva"/>
              <a:cs typeface="Monotype Corsiv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053831" y="505460"/>
            <a:ext cx="1055370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2932" y="1230885"/>
            <a:ext cx="9113520" cy="529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276225">
              <a:lnSpc>
                <a:spcPct val="100000"/>
              </a:lnSpc>
            </a:pPr>
            <a:r>
              <a:rPr dirty="0" smtClean="0" sz="1600" spc="6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3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7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8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7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8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0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7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8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7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7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55">
                <a:solidFill>
                  <a:srgbClr val="0032CC"/>
                </a:solidFill>
                <a:latin typeface="Comic Sans MS"/>
                <a:cs typeface="Comic Sans MS"/>
              </a:rPr>
              <a:t>ibl</a:t>
            </a:r>
            <a:r>
              <a:rPr dirty="0" smtClean="0" sz="1600" spc="5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70">
                <a:solidFill>
                  <a:srgbClr val="0032CC"/>
                </a:solidFill>
                <a:latin typeface="Comic Sans MS"/>
                <a:cs typeface="Comic Sans MS"/>
              </a:rPr>
              <a:t>co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60">
                <a:solidFill>
                  <a:srgbClr val="0032CC"/>
                </a:solidFill>
                <a:latin typeface="Comic Sans MS"/>
                <a:cs typeface="Comic Sans MS"/>
              </a:rPr>
              <a:t>della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8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8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7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5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60">
                <a:solidFill>
                  <a:srgbClr val="0032CC"/>
                </a:solidFill>
                <a:latin typeface="Comic Sans MS"/>
                <a:cs typeface="Comic Sans MS"/>
              </a:rPr>
              <a:t>itu</a:t>
            </a:r>
            <a:r>
              <a:rPr dirty="0" smtClean="0" sz="1600" spc="5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8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8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65">
                <a:solidFill>
                  <a:srgbClr val="0032CC"/>
                </a:solidFill>
                <a:latin typeface="Comic Sans MS"/>
                <a:cs typeface="Comic Sans MS"/>
              </a:rPr>
              <a:t>: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9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45">
                <a:solidFill>
                  <a:srgbClr val="0032CC"/>
                </a:solidFill>
                <a:latin typeface="Comic Sans MS"/>
                <a:cs typeface="Comic Sans MS"/>
              </a:rPr>
              <a:t>al.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70">
                <a:solidFill>
                  <a:srgbClr val="0032CC"/>
                </a:solidFill>
                <a:latin typeface="Comic Sans MS"/>
                <a:cs typeface="Comic Sans MS"/>
              </a:rPr>
              <a:t>3</a:t>
            </a:r>
            <a:r>
              <a:rPr dirty="0" smtClean="0" sz="1600" spc="80">
                <a:solidFill>
                  <a:srgbClr val="0032CC"/>
                </a:solidFill>
                <a:latin typeface="Comic Sans MS"/>
                <a:cs typeface="Comic Sans MS"/>
              </a:rPr>
              <a:t>7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80">
                <a:solidFill>
                  <a:srgbClr val="0032CC"/>
                </a:solidFill>
                <a:latin typeface="Comic Sans MS"/>
                <a:cs typeface="Comic Sans MS"/>
              </a:rPr>
              <a:t>9</a:t>
            </a:r>
            <a:r>
              <a:rPr dirty="0" smtClean="0" sz="1600" spc="60">
                <a:solidFill>
                  <a:srgbClr val="0032CC"/>
                </a:solidFill>
                <a:latin typeface="Comic Sans MS"/>
                <a:cs typeface="Comic Sans MS"/>
              </a:rPr>
              <a:t>-11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650"/>
              </a:lnSpc>
              <a:spcBef>
                <a:spcPts val="9"/>
              </a:spcBef>
            </a:pPr>
            <a:endParaRPr sz="650"/>
          </a:p>
          <a:p>
            <a:pPr>
              <a:lnSpc>
                <a:spcPts val="1000"/>
              </a:lnSpc>
            </a:pPr>
            <a:endParaRPr sz="1000"/>
          </a:p>
          <a:p>
            <a:pPr algn="just" marL="20320" marR="662940">
              <a:lnSpc>
                <a:spcPct val="97300"/>
              </a:lnSpc>
            </a:pP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[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9]</a:t>
            </a:r>
            <a:r>
              <a:rPr dirty="0" smtClean="0" sz="1650" spc="8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ic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é</a:t>
            </a:r>
            <a:r>
              <a:rPr dirty="0" smtClean="0" sz="1650" spc="8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8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8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9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9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ste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8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650" spc="9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8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8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8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9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8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1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po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se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rà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1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1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rra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650" spc="8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[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10]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7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5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'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9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9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650" spc="5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più</a:t>
            </a:r>
            <a:r>
              <a:rPr dirty="0" smtClean="0" sz="1650" spc="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8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650" spc="-2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[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11]</a:t>
            </a:r>
            <a:r>
              <a:rPr dirty="0" smtClean="0" sz="1650" spc="5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9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2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ve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 po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se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17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17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ra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dr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pac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e.</a:t>
            </a:r>
            <a:endParaRPr sz="1650">
              <a:latin typeface="Comic Sans MS"/>
              <a:cs typeface="Comic Sans MS"/>
            </a:endParaRPr>
          </a:p>
          <a:p>
            <a:pPr>
              <a:lnSpc>
                <a:spcPts val="1300"/>
              </a:lnSpc>
              <a:spcBef>
                <a:spcPts val="69"/>
              </a:spcBef>
            </a:pPr>
            <a:endParaRPr sz="1300"/>
          </a:p>
          <a:p>
            <a:pPr marL="387350" marR="459105" indent="-375285">
              <a:lnSpc>
                <a:spcPct val="100000"/>
              </a:lnSpc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latin typeface="Comic Sans MS"/>
                <a:cs typeface="Comic Sans MS"/>
              </a:rPr>
              <a:t>Il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verbo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ere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5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re”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verbo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te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es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gna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ono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ll</a:t>
            </a:r>
            <a:r>
              <a:rPr dirty="0" smtClean="0" sz="1600" spc="-10">
                <a:latin typeface="Comic Sans MS"/>
                <a:cs typeface="Comic Sans MS"/>
              </a:rPr>
              <a:t>en</a:t>
            </a:r>
            <a:r>
              <a:rPr dirty="0" smtClean="0" sz="1600" spc="-5">
                <a:latin typeface="Comic Sans MS"/>
                <a:cs typeface="Comic Sans MS"/>
              </a:rPr>
              <a:t>z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,</a:t>
            </a:r>
            <a:r>
              <a:rPr dirty="0" smtClean="0" sz="1600" spc="-25">
                <a:latin typeface="Comic Sans MS"/>
                <a:cs typeface="Comic Sans MS"/>
              </a:rPr>
              <a:t> </a:t>
            </a:r>
            <a:r>
              <a:rPr dirty="0" smtClean="0" sz="1600" spc="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ter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ess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”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Il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ter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“mi</a:t>
            </a:r>
            <a:r>
              <a:rPr dirty="0" smtClean="0" sz="1600" spc="-10">
                <a:latin typeface="Comic Sans MS"/>
                <a:cs typeface="Comic Sans MS"/>
              </a:rPr>
              <a:t>te”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pu</a:t>
            </a:r>
            <a:r>
              <a:rPr dirty="0" smtClean="0" sz="1600" spc="-10">
                <a:latin typeface="Comic Sans MS"/>
                <a:cs typeface="Comic Sans MS"/>
              </a:rPr>
              <a:t>ò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essere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tr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ot</a:t>
            </a:r>
            <a:r>
              <a:rPr dirty="0" smtClean="0" sz="1600" spc="-2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7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on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sere</a:t>
            </a:r>
            <a:r>
              <a:rPr dirty="0" smtClean="0" sz="1600" spc="-15">
                <a:latin typeface="Comic Sans MS"/>
                <a:cs typeface="Comic Sans MS"/>
              </a:rPr>
              <a:t>da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15">
                <a:latin typeface="Comic Sans MS"/>
                <a:cs typeface="Comic Sans MS"/>
              </a:rPr>
              <a:t>”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algn="just" marL="387350" marR="12700" indent="-375285">
              <a:lnSpc>
                <a:spcPct val="100000"/>
              </a:lnSpc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20">
                <a:latin typeface="Comic Sans MS"/>
                <a:cs typeface="Comic Sans MS"/>
              </a:rPr>
              <a:t>A</a:t>
            </a:r>
            <a:r>
              <a:rPr dirty="0" smtClean="0" sz="1600" spc="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pa</a:t>
            </a:r>
            <a:r>
              <a:rPr dirty="0" smtClean="0" sz="1600" spc="-10">
                <a:latin typeface="Comic Sans MS"/>
                <a:cs typeface="Comic Sans MS"/>
              </a:rPr>
              <a:t>rt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</a:t>
            </a:r>
            <a:r>
              <a:rPr dirty="0" smtClean="0" sz="1600" spc="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id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ter</a:t>
            </a:r>
            <a:r>
              <a:rPr dirty="0" smtClean="0" sz="1600" spc="15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ess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,</a:t>
            </a:r>
            <a:r>
              <a:rPr dirty="0" smtClean="0" sz="1600" spc="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pu</a:t>
            </a:r>
            <a:r>
              <a:rPr dirty="0" smtClean="0" sz="1600" spc="1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tro</a:t>
            </a:r>
            <a:r>
              <a:rPr dirty="0" smtClean="0" sz="1600" spc="-15">
                <a:latin typeface="Comic Sans MS"/>
                <a:cs typeface="Comic Sans MS"/>
              </a:rPr>
              <a:t>pp</a:t>
            </a:r>
            <a:r>
              <a:rPr dirty="0" smtClean="0" sz="1600" spc="-10">
                <a:latin typeface="Comic Sans MS"/>
                <a:cs typeface="Comic Sans MS"/>
              </a:rPr>
              <a:t>o,</a:t>
            </a:r>
            <a:r>
              <a:rPr dirty="0" smtClean="0" sz="1600" spc="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ben</a:t>
            </a:r>
            <a:r>
              <a:rPr dirty="0" smtClean="0" sz="1600" spc="-2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5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q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a:</a:t>
            </a:r>
            <a:r>
              <a:rPr dirty="0" smtClean="0" sz="1600" spc="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nel</a:t>
            </a:r>
            <a:r>
              <a:rPr dirty="0" smtClean="0" sz="1600" spc="30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ro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1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gener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oni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1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osse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ev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1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g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5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1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1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ter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1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2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g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5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ll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1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senza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terreno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q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senza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à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1200"/>
              </a:lnSpc>
              <a:spcBef>
                <a:spcPts val="35"/>
              </a:spcBef>
            </a:pPr>
            <a:endParaRPr sz="1200"/>
          </a:p>
          <a:p>
            <a:pPr algn="ctr" marR="339090">
              <a:lnSpc>
                <a:spcPct val="10000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Il</a:t>
            </a:r>
            <a:r>
              <a:rPr dirty="0" smtClean="0" sz="1600" spc="2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ter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e”</a:t>
            </a:r>
            <a:r>
              <a:rPr dirty="0" smtClean="0" sz="1600" spc="2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ò</a:t>
            </a:r>
            <a:r>
              <a:rPr dirty="0" smtClean="0" sz="1600" spc="229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229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229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1000"/>
              </a:lnSpc>
              <a:spcBef>
                <a:spcPts val="32"/>
              </a:spcBef>
            </a:pPr>
            <a:endParaRPr sz="1000"/>
          </a:p>
          <a:p>
            <a:pPr marL="469900" marR="510540" indent="-457200">
              <a:lnSpc>
                <a:spcPct val="100000"/>
              </a:lnSpc>
              <a:buClr>
                <a:srgbClr val="0032CC"/>
              </a:buClr>
              <a:buFont typeface="Comic Sans MS"/>
              <a:buAutoNum type="arabicPeriod"/>
              <a:tabLst>
                <a:tab pos="469265" algn="l"/>
              </a:tabLst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Il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tà</a:t>
            </a:r>
            <a:r>
              <a:rPr dirty="0" smtClean="0" sz="1600" spc="2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19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erso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a;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ersona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um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qui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’ese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ù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tent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essere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fronte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ressore,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gr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id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forte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fronte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ng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469265" marR="264160" indent="-457200">
              <a:lnSpc>
                <a:spcPct val="100000"/>
              </a:lnSpc>
              <a:spcBef>
                <a:spcPts val="10"/>
              </a:spcBef>
              <a:buClr>
                <a:srgbClr val="0032CC"/>
              </a:buClr>
              <a:buFont typeface="Comic Sans MS"/>
              <a:buAutoNum type="arabicPeriod"/>
              <a:tabLst>
                <a:tab pos="469265" algn="l"/>
              </a:tabLst>
            </a:pP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ontesto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ter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“mi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te”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zzato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ù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na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1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e: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oè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sone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nno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terr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650"/>
              </a:lnSpc>
              <a:spcBef>
                <a:spcPts val="28"/>
              </a:spcBef>
            </a:pPr>
            <a:endParaRPr sz="650"/>
          </a:p>
          <a:p>
            <a:pPr>
              <a:lnSpc>
                <a:spcPts val="1000"/>
              </a:lnSpc>
            </a:pPr>
            <a:endParaRPr sz="1000"/>
          </a:p>
          <a:p>
            <a:pPr algn="ctr" marL="236220" marR="644525" indent="0">
              <a:lnSpc>
                <a:spcPct val="100699"/>
              </a:lnSpc>
              <a:tabLst>
                <a:tab pos="7486650" algn="l"/>
              </a:tabLst>
            </a:pP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9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nno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erso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tto,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gr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up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4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29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vo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ont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ente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9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7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e,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7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7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hé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9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tro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nno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7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8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gn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tà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9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im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ent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	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im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14335" y="516128"/>
            <a:ext cx="2122805" cy="4914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44780" marR="12700" indent="-132715">
              <a:lnSpc>
                <a:spcPts val="191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ff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sset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iu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6731" y="1290382"/>
            <a:ext cx="8825865" cy="50545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87350" marR="12700" indent="-375285">
              <a:lnSpc>
                <a:spcPct val="100600"/>
              </a:lnSpc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latin typeface="Comic Sans MS"/>
                <a:cs typeface="Comic Sans MS"/>
              </a:rPr>
              <a:t>Non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obb</a:t>
            </a:r>
            <a:r>
              <a:rPr dirty="0" smtClean="0" sz="1600" spc="-15">
                <a:latin typeface="Comic Sans MS"/>
                <a:cs typeface="Comic Sans MS"/>
              </a:rPr>
              <a:t>ia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1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5">
                <a:latin typeface="Comic Sans MS"/>
                <a:cs typeface="Comic Sans MS"/>
              </a:rPr>
              <a:t>v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0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5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15">
                <a:latin typeface="Comic Sans MS"/>
                <a:cs typeface="Comic Sans MS"/>
              </a:rPr>
              <a:t>iu</a:t>
            </a:r>
            <a:r>
              <a:rPr dirty="0" smtClean="0" sz="1600" spc="-10">
                <a:latin typeface="Comic Sans MS"/>
                <a:cs typeface="Comic Sans MS"/>
              </a:rPr>
              <a:t>st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0">
                <a:latin typeface="Comic Sans MS"/>
                <a:cs typeface="Comic Sans MS"/>
              </a:rPr>
              <a:t>e</a:t>
            </a:r>
            <a:r>
              <a:rPr dirty="0" smtClean="0" sz="1600" spc="5">
                <a:latin typeface="Comic Sans MS"/>
                <a:cs typeface="Comic Sans MS"/>
              </a:rPr>
              <a:t>g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ù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15">
                <a:latin typeface="Comic Sans MS"/>
                <a:cs typeface="Comic Sans MS"/>
              </a:rPr>
              <a:t>iu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id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q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15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b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b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o.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60552" y="1911013"/>
            <a:ext cx="4164329" cy="7442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96700"/>
              </a:lnSpc>
            </a:pP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(</a:t>
            </a:r>
            <a:r>
              <a:rPr dirty="0" smtClean="0" sz="1650" spc="-11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6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5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20)</a:t>
            </a:r>
            <a:r>
              <a:rPr dirty="0" smtClean="0" sz="1650" spc="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Po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é</a:t>
            </a:r>
            <a:r>
              <a:rPr dirty="0" smtClean="0" sz="165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o: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iu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2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up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à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qu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ri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2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650" spc="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2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65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84952" y="1911013"/>
            <a:ext cx="4159885" cy="7442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>
              <a:lnSpc>
                <a:spcPct val="96700"/>
              </a:lnSpc>
            </a:pP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(</a:t>
            </a:r>
            <a:r>
              <a:rPr dirty="0" smtClean="0" sz="1650" spc="-11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6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3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3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)</a:t>
            </a:r>
            <a:r>
              <a:rPr dirty="0" smtClean="0" sz="1650" spc="7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Ce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ri</a:t>
            </a:r>
            <a:r>
              <a:rPr dirty="0" smtClean="0" sz="1650" spc="-8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7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7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9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ua</a:t>
            </a:r>
            <a:r>
              <a:rPr dirty="0" smtClean="0" sz="1650" spc="8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2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a,</a:t>
            </a:r>
            <a:r>
              <a:rPr dirty="0" smtClean="0" sz="1650" spc="8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8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8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qu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es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7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7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9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in</a:t>
            </a:r>
            <a:r>
              <a:rPr dirty="0" smtClean="0" sz="1650" spc="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a.</a:t>
            </a:r>
            <a:endParaRPr sz="165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6047" y="2815845"/>
            <a:ext cx="9074150" cy="4154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87985" marR="184785" indent="-375285">
              <a:lnSpc>
                <a:spcPct val="100000"/>
              </a:lnSpc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latin typeface="Comic Sans MS"/>
                <a:cs typeface="Comic Sans MS"/>
              </a:rPr>
              <a:t>Ne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tt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15">
                <a:latin typeface="Comic Sans MS"/>
                <a:cs typeface="Comic Sans MS"/>
              </a:rPr>
              <a:t>iu</a:t>
            </a:r>
            <a:r>
              <a:rPr dirty="0" smtClean="0" sz="1600" spc="-10">
                <a:latin typeface="Comic Sans MS"/>
                <a:cs typeface="Comic Sans MS"/>
              </a:rPr>
              <a:t>st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”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se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so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n’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benevo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o;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s’</a:t>
            </a:r>
            <a:r>
              <a:rPr dirty="0" smtClean="0" sz="1600" spc="-15">
                <a:latin typeface="Comic Sans MS"/>
                <a:cs typeface="Comic Sans MS"/>
              </a:rPr>
              <a:t>id</a:t>
            </a:r>
            <a:r>
              <a:rPr dirty="0" smtClean="0" sz="1600" spc="-10">
                <a:latin typeface="Comic Sans MS"/>
                <a:cs typeface="Comic Sans MS"/>
              </a:rPr>
              <a:t>ent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on</a:t>
            </a:r>
            <a:r>
              <a:rPr dirty="0" smtClean="0" sz="1600" spc="-3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bene</a:t>
            </a:r>
            <a:r>
              <a:rPr dirty="0" smtClean="0" sz="1600" spc="0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on</a:t>
            </a:r>
            <a:r>
              <a:rPr dirty="0" smtClean="0" sz="1600" spc="-3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ser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387985" marR="113664" indent="-375920">
              <a:lnSpc>
                <a:spcPts val="1930"/>
              </a:lnSpc>
              <a:spcBef>
                <a:spcPts val="40"/>
              </a:spcBef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15">
                <a:latin typeface="Comic Sans MS"/>
                <a:cs typeface="Comic Sans MS"/>
              </a:rPr>
              <a:t>iu</a:t>
            </a:r>
            <a:r>
              <a:rPr dirty="0" smtClean="0" sz="1600" spc="-10">
                <a:latin typeface="Comic Sans MS"/>
                <a:cs typeface="Comic Sans MS"/>
              </a:rPr>
              <a:t>st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”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0">
                <a:latin typeface="Comic Sans MS"/>
                <a:cs typeface="Comic Sans MS"/>
              </a:rPr>
              <a:t>e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3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ebr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2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fe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tà</a:t>
            </a:r>
            <a:r>
              <a:rPr dirty="0" smtClean="0" sz="1600" spc="-2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o;</a:t>
            </a:r>
            <a:r>
              <a:rPr dirty="0" smtClean="0" sz="1600" spc="-2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E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25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15">
                <a:latin typeface="Comic Sans MS"/>
                <a:cs typeface="Comic Sans MS"/>
              </a:rPr>
              <a:t>iu</a:t>
            </a:r>
            <a:r>
              <a:rPr dirty="0" smtClean="0" sz="1600" spc="-10">
                <a:latin typeface="Comic Sans MS"/>
                <a:cs typeface="Comic Sans MS"/>
              </a:rPr>
              <a:t>sto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hé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fe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al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 s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9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esse.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600"/>
              </a:lnSpc>
              <a:spcBef>
                <a:spcPts val="18"/>
              </a:spcBef>
            </a:pPr>
            <a:endParaRPr sz="600"/>
          </a:p>
          <a:p>
            <a:pPr marL="387985" marR="302260" indent="-375285">
              <a:lnSpc>
                <a:spcPct val="100600"/>
              </a:lnSpc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’es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ress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tes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;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ne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rne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sete.</a:t>
            </a:r>
            <a:endParaRPr sz="1600">
              <a:latin typeface="Comic Sans MS"/>
              <a:cs typeface="Comic Sans MS"/>
            </a:endParaRPr>
          </a:p>
          <a:p>
            <a:pPr marL="387985" marR="440055" indent="-375285">
              <a:lnSpc>
                <a:spcPts val="1920"/>
              </a:lnSpc>
              <a:spcBef>
                <a:spcPts val="50"/>
              </a:spcBef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sofferenza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tà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resse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terza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ne,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nte</a:t>
            </a:r>
            <a:r>
              <a:rPr dirty="0" smtClean="0" sz="1600" spc="-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q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rt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387985" marR="163195" indent="-375285">
              <a:lnSpc>
                <a:spcPct val="100600"/>
              </a:lnSpc>
              <a:spcBef>
                <a:spcPts val="10"/>
              </a:spcBef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rso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ret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rte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verso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ate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ù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eb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1400"/>
              </a:lnSpc>
              <a:spcBef>
                <a:spcPts val="16"/>
              </a:spcBef>
            </a:pPr>
            <a:endParaRPr sz="1400"/>
          </a:p>
          <a:p>
            <a:pPr marL="13335">
              <a:lnSpc>
                <a:spcPct val="100000"/>
              </a:lnSpc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Il</a:t>
            </a:r>
            <a:r>
              <a:rPr dirty="0" smtClean="0" sz="1600" spc="-5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te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3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;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verbo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q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ng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no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no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ppi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re.</a:t>
            </a:r>
            <a:endParaRPr sz="1600">
              <a:latin typeface="Comic Sans MS"/>
              <a:cs typeface="Comic Sans MS"/>
            </a:endParaRPr>
          </a:p>
          <a:p>
            <a:pPr marL="13335">
              <a:lnSpc>
                <a:spcPct val="100000"/>
              </a:lnSpc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’e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nge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sta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or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verbo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’e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ei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ni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ei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1600">
              <a:latin typeface="Comic Sans MS"/>
              <a:cs typeface="Comic Sans MS"/>
            </a:endParaRPr>
          </a:p>
          <a:p>
            <a:pPr marL="386715" marR="12700" indent="-374015">
              <a:lnSpc>
                <a:spcPts val="1989"/>
              </a:lnSpc>
              <a:spcBef>
                <a:spcPts val="5"/>
              </a:spcBef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	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tt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tto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ia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si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ò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sete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iu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700"/>
              </a:lnSpc>
              <a:spcBef>
                <a:spcPts val="10"/>
              </a:spcBef>
            </a:pPr>
            <a:endParaRPr sz="700"/>
          </a:p>
          <a:p>
            <a:pPr>
              <a:lnSpc>
                <a:spcPts val="1000"/>
              </a:lnSpc>
            </a:pPr>
            <a:endParaRPr sz="1000"/>
          </a:p>
          <a:p>
            <a:pPr algn="ctr" marL="90805"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1</a:t>
            </a:r>
            <a:r>
              <a:rPr dirty="0" smtClean="0" sz="1300" spc="-10" i="1">
                <a:latin typeface="Monotype Corsiva"/>
                <a:cs typeface="Monotype Corsiva"/>
              </a:rPr>
              <a:t>1</a:t>
            </a:r>
            <a:endParaRPr sz="1300">
              <a:latin typeface="Monotype Corsiva"/>
              <a:cs typeface="Monotype Corsiv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75295" y="505460"/>
            <a:ext cx="2005330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9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9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osi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4223" y="1224789"/>
            <a:ext cx="9047480" cy="59632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95605">
              <a:lnSpc>
                <a:spcPct val="100000"/>
              </a:lnSpc>
            </a:pPr>
            <a:r>
              <a:rPr dirty="0" smtClean="0" sz="1600" spc="-10">
                <a:latin typeface="Comic Sans MS"/>
                <a:cs typeface="Comic Sans MS"/>
              </a:rPr>
              <a:t>Il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ter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gre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tr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otto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on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4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ser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0">
                <a:latin typeface="Comic Sans MS"/>
                <a:cs typeface="Comic Sans MS"/>
              </a:rPr>
              <a:t>rd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”</a:t>
            </a:r>
            <a:r>
              <a:rPr dirty="0" smtClean="0" sz="1600" spc="-5">
                <a:latin typeface="Comic Sans MS"/>
                <a:cs typeface="Comic Sans MS"/>
              </a:rPr>
              <a:t>,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tr</a:t>
            </a:r>
            <a:r>
              <a:rPr dirty="0" smtClean="0" sz="1600" spc="10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u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du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ter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15">
                <a:latin typeface="Comic Sans MS"/>
                <a:cs typeface="Comic Sans MS"/>
              </a:rPr>
              <a:t>n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ebr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endParaRPr sz="1600">
              <a:latin typeface="Comic Sans MS"/>
              <a:cs typeface="Comic Sans MS"/>
            </a:endParaRPr>
          </a:p>
          <a:p>
            <a:pPr marL="471805" marR="12700" indent="-457200">
              <a:lnSpc>
                <a:spcPct val="99700"/>
              </a:lnSpc>
              <a:spcBef>
                <a:spcPts val="459"/>
              </a:spcBef>
              <a:buFont typeface="Comic Sans MS"/>
              <a:buAutoNum type="arabicPeriod"/>
              <a:tabLst>
                <a:tab pos="471805" algn="l"/>
              </a:tabLst>
            </a:pP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”</a:t>
            </a:r>
            <a:r>
              <a:rPr dirty="0" smtClean="0" sz="1600" spc="-5">
                <a:latin typeface="Comic Sans MS"/>
                <a:cs typeface="Comic Sans MS"/>
              </a:rPr>
              <a:t>:</a:t>
            </a:r>
            <a:r>
              <a:rPr dirty="0" smtClean="0" sz="1600" spc="-2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Non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2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sent</a:t>
            </a:r>
            <a:r>
              <a:rPr dirty="0" smtClean="0" sz="1600" spc="-15">
                <a:latin typeface="Comic Sans MS"/>
                <a:cs typeface="Comic Sans MS"/>
              </a:rPr>
              <a:t>im</a:t>
            </a:r>
            <a:r>
              <a:rPr dirty="0" smtClean="0" sz="1600" spc="-10">
                <a:latin typeface="Comic Sans MS"/>
                <a:cs typeface="Comic Sans MS"/>
              </a:rPr>
              <a:t>en</a:t>
            </a:r>
            <a:r>
              <a:rPr dirty="0" smtClean="0" sz="1600" spc="-2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n’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one.</a:t>
            </a:r>
            <a:r>
              <a:rPr dirty="0" smtClean="0" sz="1600" spc="-25">
                <a:latin typeface="Comic Sans MS"/>
                <a:cs typeface="Comic Sans MS"/>
              </a:rPr>
              <a:t> </a:t>
            </a: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ostra</a:t>
            </a:r>
            <a:r>
              <a:rPr dirty="0" smtClean="0" sz="1600" spc="-1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hese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”</a:t>
            </a:r>
            <a:r>
              <a:rPr dirty="0" smtClean="0" sz="1600" spc="-1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,</a:t>
            </a:r>
            <a:r>
              <a:rPr dirty="0" smtClean="0" sz="1600" spc="-2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o,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0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sersi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ss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nto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’</a:t>
            </a:r>
            <a:r>
              <a:rPr dirty="0" smtClean="0" sz="1600" spc="-15">
                <a:latin typeface="Comic Sans MS"/>
                <a:cs typeface="Comic Sans MS"/>
              </a:rPr>
              <a:t>im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egno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d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essere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’</a:t>
            </a:r>
            <a:r>
              <a:rPr dirty="0" smtClean="0" sz="1600" spc="-15">
                <a:latin typeface="Comic Sans MS"/>
                <a:cs typeface="Comic Sans MS"/>
              </a:rPr>
              <a:t>ai</a:t>
            </a:r>
            <a:r>
              <a:rPr dirty="0" smtClean="0" sz="1600" spc="-2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to,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ene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osti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qu</a:t>
            </a:r>
            <a:r>
              <a:rPr dirty="0" smtClean="0" sz="1600" spc="0">
                <a:latin typeface="Comic Sans MS"/>
                <a:cs typeface="Comic Sans MS"/>
              </a:rPr>
              <a:t>e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5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q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esto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25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sso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sso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7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fe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à</a:t>
            </a:r>
            <a:r>
              <a:rPr dirty="0" smtClean="0" sz="1600" spc="-15">
                <a:latin typeface="Comic Sans MS"/>
                <a:cs typeface="Comic Sans MS"/>
              </a:rPr>
              <a:t>”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471805" indent="-457200">
              <a:lnSpc>
                <a:spcPct val="100000"/>
              </a:lnSpc>
              <a:spcBef>
                <a:spcPts val="80"/>
              </a:spcBef>
              <a:buFont typeface="Comic Sans MS"/>
              <a:buAutoNum type="arabicPeriod"/>
              <a:tabLst>
                <a:tab pos="471805" algn="l"/>
              </a:tabLst>
            </a:pP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h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mi</a:t>
            </a:r>
            <a:r>
              <a:rPr dirty="0" smtClean="0" sz="1600" spc="-1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”</a:t>
            </a:r>
            <a:r>
              <a:rPr dirty="0" smtClean="0" sz="1600" spc="-5">
                <a:latin typeface="Comic Sans MS"/>
                <a:cs typeface="Comic Sans MS"/>
              </a:rPr>
              <a:t>: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v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ere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1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terne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qui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oni</a:t>
            </a:r>
            <a:r>
              <a:rPr dirty="0" smtClean="0" sz="1600" spc="-1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2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o.</a:t>
            </a:r>
            <a:endParaRPr sz="1600">
              <a:latin typeface="Comic Sans MS"/>
              <a:cs typeface="Comic Sans MS"/>
            </a:endParaRPr>
          </a:p>
          <a:p>
            <a:pPr marL="471805" marR="116205" indent="-1270">
              <a:lnSpc>
                <a:spcPct val="100600"/>
              </a:lnSpc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5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el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overo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nel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ro</a:t>
            </a:r>
            <a:r>
              <a:rPr dirty="0" smtClean="0" sz="1600" spc="-5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ll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v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ere,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rova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q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si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ore</a:t>
            </a:r>
            <a:r>
              <a:rPr dirty="0" smtClean="0" sz="1600" spc="-10">
                <a:latin typeface="Comic Sans MS"/>
                <a:cs typeface="Comic Sans MS"/>
              </a:rPr>
              <a:t> 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ic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e,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qu</a:t>
            </a:r>
            <a:r>
              <a:rPr dirty="0" smtClean="0" sz="1600" spc="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st</a:t>
            </a:r>
            <a:r>
              <a:rPr dirty="0" smtClean="0" sz="1600" spc="-25">
                <a:latin typeface="Comic Sans MS"/>
                <a:cs typeface="Comic Sans MS"/>
              </a:rPr>
              <a:t>o</a:t>
            </a:r>
            <a:r>
              <a:rPr dirty="0" smtClean="0" sz="1600" spc="-5">
                <a:latin typeface="Comic Sans MS"/>
                <a:cs typeface="Comic Sans MS"/>
              </a:rPr>
              <a:t>,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on</a:t>
            </a:r>
            <a:r>
              <a:rPr dirty="0" smtClean="0" sz="1600" spc="-3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pu</a:t>
            </a:r>
            <a:r>
              <a:rPr dirty="0" smtClean="0" sz="1600" spc="-10">
                <a:latin typeface="Comic Sans MS"/>
                <a:cs typeface="Comic Sans MS"/>
              </a:rPr>
              <a:t>ò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nere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5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vo.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950"/>
              </a:lnSpc>
              <a:spcBef>
                <a:spcPts val="21"/>
              </a:spcBef>
            </a:pPr>
            <a:endParaRPr sz="950"/>
          </a:p>
          <a:p>
            <a:pPr marL="389890" marR="533400" indent="-375285">
              <a:lnSpc>
                <a:spcPct val="100000"/>
              </a:lnSpc>
              <a:tabLst>
                <a:tab pos="38989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“mi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fer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ttere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ort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so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no.</a:t>
            </a:r>
            <a:endParaRPr sz="1600">
              <a:latin typeface="Comic Sans MS"/>
              <a:cs typeface="Comic Sans MS"/>
            </a:endParaRPr>
          </a:p>
          <a:p>
            <a:pPr marL="15240">
              <a:lnSpc>
                <a:spcPct val="100000"/>
              </a:lnSpc>
              <a:spcBef>
                <a:spcPts val="70"/>
              </a:spcBef>
              <a:tabLst>
                <a:tab pos="38989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qu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gesto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ersona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onos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e.</a:t>
            </a:r>
            <a:endParaRPr sz="1600">
              <a:latin typeface="Comic Sans MS"/>
              <a:cs typeface="Comic Sans MS"/>
            </a:endParaRPr>
          </a:p>
          <a:p>
            <a:pPr marL="14604">
              <a:lnSpc>
                <a:spcPct val="100000"/>
              </a:lnSpc>
              <a:spcBef>
                <a:spcPts val="20"/>
              </a:spcBef>
              <a:tabLst>
                <a:tab pos="38925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’a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tro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vo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ed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lia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nte,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endParaRPr sz="1600">
              <a:latin typeface="Comic Sans MS"/>
              <a:cs typeface="Comic Sans MS"/>
            </a:endParaRPr>
          </a:p>
          <a:p>
            <a:pPr marL="388620">
              <a:lnSpc>
                <a:spcPct val="100000"/>
              </a:lnSpc>
            </a:pP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ebo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eb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li”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(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or.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9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22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).</a:t>
            </a:r>
            <a:endParaRPr sz="1600">
              <a:latin typeface="Comic Sans MS"/>
              <a:cs typeface="Comic Sans MS"/>
            </a:endParaRPr>
          </a:p>
          <a:p>
            <a:pPr marL="387350" marR="137160" indent="-374015">
              <a:lnSpc>
                <a:spcPct val="100000"/>
              </a:lnSpc>
              <a:spcBef>
                <a:spcPts val="10"/>
              </a:spcBef>
              <a:tabLst>
                <a:tab pos="38862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“p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ono”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na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egno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o.</a:t>
            </a:r>
            <a:endParaRPr sz="1600">
              <a:latin typeface="Comic Sans MS"/>
              <a:cs typeface="Comic Sans MS"/>
            </a:endParaRPr>
          </a:p>
          <a:p>
            <a:pPr marL="389890" marR="236220" indent="-377825">
              <a:lnSpc>
                <a:spcPts val="1920"/>
              </a:lnSpc>
              <a:spcBef>
                <a:spcPts val="75"/>
              </a:spcBef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sso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ono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eve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sere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esso,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venga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esto.</a:t>
            </a:r>
            <a:endParaRPr sz="1600">
              <a:latin typeface="Comic Sans MS"/>
              <a:cs typeface="Comic Sans MS"/>
            </a:endParaRPr>
          </a:p>
          <a:p>
            <a:pPr marL="14604">
              <a:lnSpc>
                <a:spcPts val="1855"/>
              </a:lnSpc>
              <a:tabLst>
                <a:tab pos="38925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tà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oso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enosi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(Ro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8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)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1400"/>
              </a:lnSpc>
              <a:spcBef>
                <a:spcPts val="4"/>
              </a:spcBef>
            </a:pPr>
            <a:endParaRPr sz="1400"/>
          </a:p>
          <a:p>
            <a:pPr marL="389890" marR="921385" indent="-375285">
              <a:lnSpc>
                <a:spcPct val="100000"/>
              </a:lnSpc>
              <a:tabLst>
                <a:tab pos="38989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’es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ress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roveranno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ev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id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en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reg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hi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ore.</a:t>
            </a:r>
            <a:endParaRPr sz="1600">
              <a:latin typeface="Comic Sans MS"/>
              <a:cs typeface="Comic Sans MS"/>
            </a:endParaRPr>
          </a:p>
          <a:p>
            <a:pPr marL="389890" marR="955675" indent="-375285">
              <a:lnSpc>
                <a:spcPct val="100000"/>
              </a:lnSpc>
              <a:spcBef>
                <a:spcPts val="10"/>
              </a:spcBef>
              <a:tabLst>
                <a:tab pos="38989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tteo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5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oni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te</a:t>
            </a:r>
            <a:r>
              <a:rPr dirty="0" smtClean="0" sz="1600" spc="-7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tà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el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ser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o,</a:t>
            </a:r>
            <a:r>
              <a:rPr dirty="0" smtClean="0" sz="1600" spc="-7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hé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non</a:t>
            </a:r>
            <a:r>
              <a:rPr dirty="0" smtClean="0" sz="1600" spc="-3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e,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ono,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ono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mic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si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esten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endParaRPr sz="1600">
              <a:latin typeface="Comic Sans MS"/>
              <a:cs typeface="Comic Sans MS"/>
            </a:endParaRPr>
          </a:p>
          <a:p>
            <a:pPr marL="389890">
              <a:lnSpc>
                <a:spcPct val="100000"/>
              </a:lnSpc>
              <a:spcBef>
                <a:spcPts val="70"/>
              </a:spcBef>
            </a:pP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tti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algn="ctr" marL="381000">
              <a:lnSpc>
                <a:spcPts val="138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1</a:t>
            </a:r>
            <a:r>
              <a:rPr dirty="0" smtClean="0" sz="1300" spc="-10" i="1">
                <a:latin typeface="Monotype Corsiva"/>
                <a:cs typeface="Monotype Corsiva"/>
              </a:rPr>
              <a:t>2</a:t>
            </a:r>
            <a:endParaRPr sz="1300">
              <a:latin typeface="Monotype Corsiva"/>
              <a:cs typeface="Monotype Corsiv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40828" y="505460"/>
            <a:ext cx="1873885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ore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4907" y="1230885"/>
            <a:ext cx="9053195" cy="58153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50389">
              <a:lnSpc>
                <a:spcPct val="100000"/>
              </a:lnSpc>
            </a:pP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10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5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1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3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1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3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114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4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2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3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65">
                <a:solidFill>
                  <a:srgbClr val="0032CC"/>
                </a:solidFill>
                <a:latin typeface="Comic Sans MS"/>
                <a:cs typeface="Comic Sans MS"/>
              </a:rPr>
              <a:t>:</a:t>
            </a:r>
            <a:r>
              <a:rPr dirty="0" smtClean="0" sz="1600" spc="1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1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20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4</a:t>
            </a:r>
            <a:r>
              <a:rPr dirty="0" smtClean="0" sz="1600" spc="2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3</a:t>
            </a:r>
            <a:r>
              <a:rPr dirty="0" smtClean="0" sz="1600" spc="20">
                <a:solidFill>
                  <a:srgbClr val="0032CC"/>
                </a:solidFill>
                <a:latin typeface="Comic Sans MS"/>
                <a:cs typeface="Comic Sans MS"/>
              </a:rPr>
              <a:t>-</a:t>
            </a:r>
            <a:r>
              <a:rPr dirty="0" smtClean="0" sz="1600" spc="35">
                <a:solidFill>
                  <a:srgbClr val="0032CC"/>
                </a:solidFill>
                <a:latin typeface="Comic Sans MS"/>
                <a:cs typeface="Comic Sans MS"/>
              </a:rPr>
              <a:t>4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550"/>
              </a:lnSpc>
              <a:spcBef>
                <a:spcPts val="20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97790" marR="420370">
              <a:lnSpc>
                <a:spcPct val="101800"/>
              </a:lnSpc>
            </a:pP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[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3]</a:t>
            </a:r>
            <a:r>
              <a:rPr dirty="0" smtClean="0" sz="16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ir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à</a:t>
            </a:r>
            <a:r>
              <a:rPr dirty="0" smtClean="0" sz="1650" spc="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8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2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à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uo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uo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?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[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4]</a:t>
            </a:r>
            <a:r>
              <a:rPr dirty="0" smtClean="0" sz="16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8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2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uo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2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puro,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ro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10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a,</a:t>
            </a:r>
            <a:r>
              <a:rPr dirty="0" smtClean="0" sz="1650" spc="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iu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uo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8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o.</a:t>
            </a:r>
            <a:endParaRPr sz="1650">
              <a:latin typeface="Comic Sans MS"/>
              <a:cs typeface="Comic Sans MS"/>
            </a:endParaRPr>
          </a:p>
          <a:p>
            <a:pPr>
              <a:lnSpc>
                <a:spcPts val="1400"/>
              </a:lnSpc>
              <a:spcBef>
                <a:spcPts val="90"/>
              </a:spcBef>
            </a:pPr>
            <a:endParaRPr sz="1400"/>
          </a:p>
          <a:p>
            <a:pPr marL="389255" marR="19050" indent="-375285">
              <a:lnSpc>
                <a:spcPts val="1910"/>
              </a:lnSpc>
              <a:tabLst>
                <a:tab pos="38925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’es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ress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re”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att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ontro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ross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nno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enti</a:t>
            </a:r>
            <a:r>
              <a:rPr dirty="0" smtClean="0" sz="1600" spc="-10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na</a:t>
            </a:r>
            <a:r>
              <a:rPr dirty="0" smtClean="0" sz="1600" spc="-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otta</a:t>
            </a:r>
            <a:r>
              <a:rPr dirty="0" smtClean="0" sz="1600" spc="-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rens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13970">
              <a:lnSpc>
                <a:spcPct val="100000"/>
              </a:lnSpc>
              <a:spcBef>
                <a:spcPts val="10"/>
              </a:spcBef>
              <a:tabLst>
                <a:tab pos="38925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Il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ento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ezza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el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387985" marR="535940" indent="-374015">
              <a:lnSpc>
                <a:spcPts val="1910"/>
              </a:lnSpc>
              <a:spcBef>
                <a:spcPts val="95"/>
              </a:spcBef>
              <a:tabLst>
                <a:tab pos="38862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ori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’è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entro.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ts val="1870"/>
              </a:lnSpc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ento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tto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estern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venta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for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o.</a:t>
            </a:r>
            <a:endParaRPr sz="1600">
              <a:latin typeface="Comic Sans MS"/>
              <a:cs typeface="Comic Sans MS"/>
            </a:endParaRPr>
          </a:p>
          <a:p>
            <a:pPr marL="386715" marR="134620" indent="-374650">
              <a:lnSpc>
                <a:spcPts val="1930"/>
              </a:lnSpc>
              <a:spcBef>
                <a:spcPts val="55"/>
              </a:spcBef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rofet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por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ù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rez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e,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retto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ort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ento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rso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(Is.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1,11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-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).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esù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stes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(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t.</a:t>
            </a:r>
            <a:endParaRPr sz="1600">
              <a:latin typeface="Comic Sans MS"/>
              <a:cs typeface="Comic Sans MS"/>
            </a:endParaRPr>
          </a:p>
          <a:p>
            <a:pPr marL="387350">
              <a:lnSpc>
                <a:spcPts val="1855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5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,11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8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-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19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;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t.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23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25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-28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).</a:t>
            </a:r>
            <a:endParaRPr sz="1600">
              <a:latin typeface="Comic Sans MS"/>
              <a:cs typeface="Comic Sans MS"/>
            </a:endParaRPr>
          </a:p>
          <a:p>
            <a:pPr marL="389255" marR="297180" indent="-376555">
              <a:lnSpc>
                <a:spcPts val="1930"/>
              </a:lnSpc>
              <a:spcBef>
                <a:spcPts val="55"/>
              </a:spcBef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presen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fett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esto,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otto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14604">
              <a:lnSpc>
                <a:spcPts val="1855"/>
              </a:lnSpc>
              <a:tabLst>
                <a:tab pos="38925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Da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nto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sta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o,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rez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erfetta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enza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entro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endParaRPr sz="1600">
              <a:latin typeface="Comic Sans MS"/>
              <a:cs typeface="Comic Sans MS"/>
            </a:endParaRPr>
          </a:p>
          <a:p>
            <a:pPr marL="388620">
              <a:lnSpc>
                <a:spcPct val="100000"/>
              </a:lnSpc>
              <a:spcBef>
                <a:spcPts val="10"/>
              </a:spcBef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tra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tenz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800"/>
              </a:lnSpc>
              <a:spcBef>
                <a:spcPts val="45"/>
              </a:spcBef>
            </a:pPr>
            <a:endParaRPr sz="800"/>
          </a:p>
          <a:p>
            <a:pPr>
              <a:lnSpc>
                <a:spcPts val="1000"/>
              </a:lnSpc>
            </a:pPr>
            <a:endParaRPr sz="1000"/>
          </a:p>
          <a:p>
            <a:pPr marL="13970">
              <a:lnSpc>
                <a:spcPct val="100000"/>
              </a:lnSpc>
              <a:tabLst>
                <a:tab pos="38925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Il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verbo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20">
                <a:solidFill>
                  <a:srgbClr val="FF3200"/>
                </a:solidFill>
                <a:latin typeface="Comic Sans MS"/>
                <a:cs typeface="Comic Sans MS"/>
              </a:rPr>
              <a:t>“</a:t>
            </a:r>
            <a:r>
              <a:rPr dirty="0" smtClean="0" sz="1650" spc="-5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5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1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0">
                <a:solidFill>
                  <a:srgbClr val="FF3200"/>
                </a:solidFill>
                <a:latin typeface="Comic Sans MS"/>
                <a:cs typeface="Comic Sans MS"/>
              </a:rPr>
              <a:t>”</a:t>
            </a:r>
            <a:r>
              <a:rPr dirty="0" smtClean="0" sz="1650" spc="-9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tteo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5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dic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ve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o,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one.</a:t>
            </a:r>
            <a:endParaRPr sz="1600">
              <a:latin typeface="Comic Sans MS"/>
              <a:cs typeface="Comic Sans MS"/>
            </a:endParaRPr>
          </a:p>
          <a:p>
            <a:pPr marL="389255" marR="459105" indent="-375920">
              <a:lnSpc>
                <a:spcPts val="1910"/>
              </a:lnSpc>
              <a:spcBef>
                <a:spcPts val="155"/>
              </a:spcBef>
              <a:tabLst>
                <a:tab pos="38862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esù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ersone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id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pa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no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te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hé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nno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’es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enza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da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qu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dia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resen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st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nza.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200"/>
              </a:lnSpc>
              <a:spcBef>
                <a:spcPts val="5"/>
              </a:spcBef>
            </a:pPr>
            <a:endParaRPr sz="1200"/>
          </a:p>
          <a:p>
            <a:pPr algn="ctr" marR="765810"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1</a:t>
            </a:r>
            <a:r>
              <a:rPr dirty="0" smtClean="0" sz="1300" spc="-10" i="1">
                <a:latin typeface="Monotype Corsiva"/>
                <a:cs typeface="Monotype Corsiva"/>
              </a:rPr>
              <a:t>3</a:t>
            </a:r>
            <a:endParaRPr sz="1300">
              <a:latin typeface="Monotype Corsiva"/>
              <a:cs typeface="Monotype Corsiv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351268" y="505460"/>
            <a:ext cx="2447290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tori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6123" y="1364997"/>
            <a:ext cx="9161780" cy="54400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’es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ress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è,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ettera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pac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387350" marR="698500" indent="-374650">
              <a:lnSpc>
                <a:spcPct val="100000"/>
              </a:lnSpc>
              <a:spcBef>
                <a:spcPts val="95"/>
              </a:spcBef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	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esto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aso,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ttere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ersona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na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algn="just" marL="386080" marR="220979" indent="-374015">
              <a:lnSpc>
                <a:spcPct val="99700"/>
              </a:lnSpc>
              <a:spcBef>
                <a:spcPts val="15"/>
              </a:spcBef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fferenza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o”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tore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e”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tà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ev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ua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oni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ssenso.</a:t>
            </a:r>
            <a:endParaRPr sz="1600">
              <a:latin typeface="Comic Sans MS"/>
              <a:cs typeface="Comic Sans MS"/>
            </a:endParaRPr>
          </a:p>
          <a:p>
            <a:pPr marL="387985" marR="584200" indent="-375285">
              <a:lnSpc>
                <a:spcPct val="100299"/>
              </a:lnSpc>
              <a:spcBef>
                <a:spcPts val="5"/>
              </a:spcBef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Il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ter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ostr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ttore”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enza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’a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os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nza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nov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e,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enza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tore;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tre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ene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2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nve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1100"/>
              </a:lnSpc>
              <a:spcBef>
                <a:spcPts val="80"/>
              </a:spcBef>
            </a:pPr>
            <a:endParaRPr sz="1100"/>
          </a:p>
          <a:p>
            <a:pPr marL="387985" marR="145415" indent="-375285">
              <a:lnSpc>
                <a:spcPct val="100299"/>
              </a:lnSpc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adu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ebr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“S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3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tto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ò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orre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fe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tà</a:t>
            </a:r>
            <a:r>
              <a:rPr dirty="0" smtClean="0" sz="1600" spc="-7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benesse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e,</a:t>
            </a:r>
            <a:r>
              <a:rPr dirty="0" smtClean="0" sz="1600" spc="-7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te,</a:t>
            </a:r>
            <a:r>
              <a:rPr dirty="0" smtClean="0" sz="1600" spc="-7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ros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rez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oni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</a:t>
            </a:r>
            <a:r>
              <a:rPr dirty="0" smtClean="0" sz="1600" spc="-3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</a:t>
            </a:r>
            <a:r>
              <a:rPr dirty="0" smtClean="0" sz="1600" spc="-3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1400"/>
              </a:lnSpc>
              <a:spcBef>
                <a:spcPts val="10"/>
              </a:spcBef>
            </a:pPr>
            <a:endParaRPr sz="1400"/>
          </a:p>
          <a:p>
            <a:pPr marL="387985" marR="256540" indent="-375285">
              <a:lnSpc>
                <a:spcPct val="100299"/>
              </a:lnSpc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latin typeface="Comic Sans MS"/>
                <a:cs typeface="Comic Sans MS"/>
              </a:rPr>
              <a:t>Ne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5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1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15">
                <a:latin typeface="Comic Sans MS"/>
                <a:cs typeface="Comic Sans MS"/>
              </a:rPr>
              <a:t>b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sso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5">
                <a:latin typeface="Comic Sans MS"/>
                <a:cs typeface="Comic Sans MS"/>
              </a:rPr>
              <a:t>g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0">
                <a:latin typeface="Comic Sans MS"/>
                <a:cs typeface="Comic Sans MS"/>
              </a:rPr>
              <a:t>p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tto.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’es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ress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nno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0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”</a:t>
            </a:r>
            <a:r>
              <a:rPr dirty="0" smtClean="0" sz="1600" spc="-5">
                <a:latin typeface="Comic Sans MS"/>
                <a:cs typeface="Comic Sans MS"/>
              </a:rPr>
              <a:t>,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tra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2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ons</a:t>
            </a:r>
            <a:r>
              <a:rPr dirty="0" smtClean="0" sz="1600" spc="-15">
                <a:latin typeface="Comic Sans MS"/>
                <a:cs typeface="Comic Sans MS"/>
              </a:rPr>
              <a:t>id</a:t>
            </a:r>
            <a:r>
              <a:rPr dirty="0" smtClean="0" sz="1600" spc="-10">
                <a:latin typeface="Comic Sans MS"/>
                <a:cs typeface="Comic Sans MS"/>
              </a:rPr>
              <a:t>era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-2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oi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5">
                <a:latin typeface="Comic Sans MS"/>
                <a:cs typeface="Comic Sans MS"/>
              </a:rPr>
              <a:t>g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0">
                <a:latin typeface="Comic Sans MS"/>
                <a:cs typeface="Comic Sans MS"/>
              </a:rPr>
              <a:t>o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ro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-2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vore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ll</a:t>
            </a:r>
            <a:r>
              <a:rPr dirty="0" smtClean="0" sz="1600" spc="5">
                <a:latin typeface="Comic Sans MS"/>
                <a:cs typeface="Comic Sans MS"/>
              </a:rPr>
              <a:t>’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o.</a:t>
            </a:r>
            <a:endParaRPr sz="1600">
              <a:latin typeface="Comic Sans MS"/>
              <a:cs typeface="Comic Sans MS"/>
            </a:endParaRPr>
          </a:p>
          <a:p>
            <a:pPr marL="387985" marR="408305" indent="-375285">
              <a:lnSpc>
                <a:spcPts val="1910"/>
              </a:lnSpc>
              <a:spcBef>
                <a:spcPts val="85"/>
              </a:spcBef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’es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ress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2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5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pad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tti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non</a:t>
            </a:r>
            <a:r>
              <a:rPr dirty="0" smtClean="0" sz="1600" spc="-3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tti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sono</a:t>
            </a:r>
            <a:r>
              <a:rPr dirty="0" smtClean="0" sz="1600" spc="-10">
                <a:latin typeface="Comic Sans MS"/>
                <a:cs typeface="Comic Sans MS"/>
              </a:rPr>
              <a:t> s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oi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13335">
              <a:lnSpc>
                <a:spcPct val="100000"/>
              </a:lnSpc>
              <a:spcBef>
                <a:spcPts val="10"/>
              </a:spcBef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latin typeface="Comic Sans MS"/>
                <a:cs typeface="Comic Sans MS"/>
              </a:rPr>
              <a:t>Ne</a:t>
            </a:r>
            <a:r>
              <a:rPr dirty="0" smtClean="0" sz="1600" spc="-25">
                <a:latin typeface="Comic Sans MS"/>
                <a:cs typeface="Comic Sans MS"/>
              </a:rPr>
              <a:t>ll</a:t>
            </a:r>
            <a:r>
              <a:rPr dirty="0" smtClean="0" sz="1600" spc="5">
                <a:latin typeface="Comic Sans MS"/>
                <a:cs typeface="Comic Sans MS"/>
              </a:rPr>
              <a:t>’</a:t>
            </a:r>
            <a:r>
              <a:rPr dirty="0" smtClean="0" sz="1600" spc="-2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nt</a:t>
            </a:r>
            <a:r>
              <a:rPr dirty="0" smtClean="0" sz="1600" spc="-15">
                <a:latin typeface="Comic Sans MS"/>
                <a:cs typeface="Comic Sans MS"/>
              </a:rPr>
              <a:t>ic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es</a:t>
            </a:r>
            <a:r>
              <a:rPr dirty="0" smtClean="0" sz="1600" spc="5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ento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c</a:t>
            </a:r>
            <a:r>
              <a:rPr dirty="0" smtClean="0" sz="1600" spc="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ensa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’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pac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v</a:t>
            </a:r>
            <a:r>
              <a:rPr dirty="0" smtClean="0" sz="1600" spc="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enza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(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37</a:t>
            </a:r>
            <a:r>
              <a:rPr dirty="0" smtClean="0" sz="1600" spc="-5">
                <a:latin typeface="Comic Sans MS"/>
                <a:cs typeface="Comic Sans MS"/>
              </a:rPr>
              <a:t>,</a:t>
            </a:r>
            <a:r>
              <a:rPr dirty="0" smtClean="0" sz="1600" spc="-15">
                <a:latin typeface="Comic Sans MS"/>
                <a:cs typeface="Comic Sans MS"/>
              </a:rPr>
              <a:t>37</a:t>
            </a:r>
            <a:r>
              <a:rPr dirty="0" smtClean="0" sz="1600" spc="-10">
                <a:latin typeface="Comic Sans MS"/>
                <a:cs typeface="Comic Sans MS"/>
              </a:rPr>
              <a:t>b).</a:t>
            </a:r>
            <a:endParaRPr sz="1600">
              <a:latin typeface="Comic Sans MS"/>
              <a:cs typeface="Comic Sans MS"/>
            </a:endParaRPr>
          </a:p>
          <a:p>
            <a:pPr marL="398145">
              <a:lnSpc>
                <a:spcPct val="100000"/>
              </a:lnSpc>
              <a:spcBef>
                <a:spcPts val="60"/>
              </a:spcBef>
            </a:pPr>
            <a:r>
              <a:rPr dirty="0" smtClean="0" sz="1600" spc="-10">
                <a:latin typeface="Comic Sans MS"/>
                <a:cs typeface="Comic Sans MS"/>
              </a:rPr>
              <a:t>Nel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ovo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5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ento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pac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bene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ll</a:t>
            </a:r>
            <a:r>
              <a:rPr dirty="0" smtClean="0" sz="1600" spc="5">
                <a:latin typeface="Comic Sans MS"/>
                <a:cs typeface="Comic Sans MS"/>
              </a:rPr>
              <a:t>’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è”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qu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ta</a:t>
            </a:r>
            <a:r>
              <a:rPr dirty="0" smtClean="0" sz="1600" spc="-1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en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enza</a:t>
            </a:r>
            <a:r>
              <a:rPr dirty="0" smtClean="0" sz="1600" spc="-1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(</a:t>
            </a:r>
            <a:r>
              <a:rPr dirty="0" smtClean="0" sz="1600" spc="-5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5">
                <a:latin typeface="Comic Sans MS"/>
                <a:cs typeface="Comic Sans MS"/>
              </a:rPr>
              <a:t>g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).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700"/>
              </a:lnSpc>
              <a:spcBef>
                <a:spcPts val="15"/>
              </a:spcBef>
            </a:pPr>
            <a:endParaRPr sz="700"/>
          </a:p>
          <a:p>
            <a:pPr>
              <a:lnSpc>
                <a:spcPts val="1000"/>
              </a:lnSpc>
            </a:pPr>
            <a:endParaRPr sz="1000"/>
          </a:p>
          <a:p>
            <a:pPr algn="ctr" marR="84455"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1</a:t>
            </a:r>
            <a:r>
              <a:rPr dirty="0" smtClean="0" sz="1300" spc="-10" i="1">
                <a:latin typeface="Monotype Corsiva"/>
                <a:cs typeface="Monotype Corsiva"/>
              </a:rPr>
              <a:t>4</a:t>
            </a:r>
            <a:endParaRPr sz="1300">
              <a:latin typeface="Monotype Corsiva"/>
              <a:cs typeface="Monotype Corsiv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62164" y="516128"/>
            <a:ext cx="1833245" cy="4914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28600" marR="12700" indent="-216535">
              <a:lnSpc>
                <a:spcPts val="191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erse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6655" y="1290382"/>
            <a:ext cx="9046210" cy="57892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87350" marR="279400" indent="-375285">
              <a:lnSpc>
                <a:spcPct val="100600"/>
              </a:lnSpc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’ot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enza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q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;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ontà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o.</a:t>
            </a:r>
            <a:endParaRPr sz="1600">
              <a:latin typeface="Comic Sans MS"/>
              <a:cs typeface="Comic Sans MS"/>
            </a:endParaRPr>
          </a:p>
          <a:p>
            <a:pPr marL="387350" marR="126364" indent="-375285">
              <a:lnSpc>
                <a:spcPct val="100000"/>
              </a:lnSpc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ers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el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egno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vo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ontà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el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re: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esto,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sogna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ef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rsi</a:t>
            </a:r>
            <a:r>
              <a:rPr dirty="0" smtClean="0" sz="1600" spc="-1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ers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387350" marR="106680" indent="-375285">
              <a:lnSpc>
                <a:spcPct val="100099"/>
              </a:lnSpc>
              <a:spcBef>
                <a:spcPts val="45"/>
              </a:spcBef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’es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ress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20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50" spc="-2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1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50" spc="0">
                <a:solidFill>
                  <a:srgbClr val="0032CC"/>
                </a:solidFill>
                <a:latin typeface="Comic Sans MS"/>
                <a:cs typeface="Comic Sans MS"/>
              </a:rPr>
              <a:t>é</a:t>
            </a:r>
            <a:r>
              <a:rPr dirty="0" smtClean="0" sz="1650" spc="-9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9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1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9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50" spc="-9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10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3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9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0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50" spc="-10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ne,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9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esta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ng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;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nfa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verbo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resente.</a:t>
            </a:r>
            <a:endParaRPr sz="1600">
              <a:latin typeface="Comic Sans MS"/>
              <a:cs typeface="Comic Sans MS"/>
            </a:endParaRPr>
          </a:p>
          <a:p>
            <a:pPr marL="388620" marR="12700" indent="-375285">
              <a:lnSpc>
                <a:spcPts val="1930"/>
              </a:lnSpc>
              <a:spcBef>
                <a:spcPts val="30"/>
              </a:spcBef>
              <a:tabLst>
                <a:tab pos="38862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tteo,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erse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onse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enza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: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entre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ote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tezza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oss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seg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ù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endParaRPr sz="1600">
              <a:latin typeface="Comic Sans MS"/>
              <a:cs typeface="Comic Sans MS"/>
            </a:endParaRPr>
          </a:p>
          <a:p>
            <a:pPr marL="387985">
              <a:lnSpc>
                <a:spcPts val="1855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bene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ttere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200"/>
              </a:lnSpc>
              <a:spcBef>
                <a:spcPts val="61"/>
              </a:spcBef>
            </a:pPr>
            <a:endParaRPr sz="1200"/>
          </a:p>
          <a:p>
            <a:pPr marL="387350" marR="13335" indent="-375285">
              <a:lnSpc>
                <a:spcPct val="100299"/>
              </a:lnSpc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’es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stenza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tà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ontro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et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q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est’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ten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ers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one,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hé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3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etta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hi</a:t>
            </a:r>
            <a:r>
              <a:rPr dirty="0" smtClean="0" sz="1600" spc="-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i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el</a:t>
            </a:r>
            <a:r>
              <a:rPr dirty="0" smtClean="0" sz="1600" spc="-5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ot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re.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ers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sso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nterno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3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’ester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e,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qu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o:</a:t>
            </a:r>
            <a:endParaRPr sz="1600">
              <a:latin typeface="Comic Sans MS"/>
              <a:cs typeface="Comic Sans MS"/>
            </a:endParaRPr>
          </a:p>
          <a:p>
            <a:pPr marL="387350">
              <a:lnSpc>
                <a:spcPct val="100000"/>
              </a:lnSpc>
              <a:spcBef>
                <a:spcPts val="260"/>
              </a:spcBef>
            </a:pPr>
            <a:r>
              <a:rPr dirty="0" smtClean="0" sz="1650" spc="-45">
                <a:solidFill>
                  <a:srgbClr val="FF3200"/>
                </a:solidFill>
                <a:latin typeface="Comic Sans MS"/>
                <a:cs typeface="Comic Sans MS"/>
              </a:rPr>
              <a:t>“</a:t>
            </a:r>
            <a:r>
              <a:rPr dirty="0" smtClean="0" sz="1650" spc="-8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50" spc="-6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0">
                <a:solidFill>
                  <a:srgbClr val="FF3200"/>
                </a:solidFill>
                <a:latin typeface="Comic Sans MS"/>
                <a:cs typeface="Comic Sans MS"/>
              </a:rPr>
              <a:t>rà</a:t>
            </a:r>
            <a:r>
              <a:rPr dirty="0" smtClean="0" sz="1650" spc="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30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650" spc="-50">
                <a:solidFill>
                  <a:srgbClr val="FF3200"/>
                </a:solidFill>
                <a:latin typeface="Comic Sans MS"/>
                <a:cs typeface="Comic Sans MS"/>
              </a:rPr>
              <a:t>ora</a:t>
            </a:r>
            <a:r>
              <a:rPr dirty="0" smtClean="0" sz="1650" spc="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35">
                <a:solidFill>
                  <a:srgbClr val="FF3200"/>
                </a:solidFill>
                <a:latin typeface="Comic Sans MS"/>
                <a:cs typeface="Comic Sans MS"/>
              </a:rPr>
              <a:t>in</a:t>
            </a:r>
            <a:r>
              <a:rPr dirty="0" smtClean="0" sz="1650" spc="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65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5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5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6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6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3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6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0">
                <a:solidFill>
                  <a:srgbClr val="FF3200"/>
                </a:solidFill>
                <a:latin typeface="Comic Sans MS"/>
                <a:cs typeface="Comic Sans MS"/>
              </a:rPr>
              <a:t>rà</a:t>
            </a:r>
            <a:r>
              <a:rPr dirty="0" smtClean="0" sz="1650" spc="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6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6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FF3200"/>
                </a:solidFill>
                <a:latin typeface="Comic Sans MS"/>
                <a:cs typeface="Comic Sans MS"/>
              </a:rPr>
              <a:t>à</a:t>
            </a:r>
            <a:r>
              <a:rPr dirty="0" smtClean="0" sz="1650" spc="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mtClean="0" sz="1650" spc="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6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6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5">
                <a:solidFill>
                  <a:srgbClr val="FF3200"/>
                </a:solidFill>
                <a:latin typeface="Comic Sans MS"/>
                <a:cs typeface="Comic Sans MS"/>
              </a:rPr>
              <a:t>re</a:t>
            </a:r>
            <a:r>
              <a:rPr dirty="0" smtClean="0" sz="1650" spc="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50">
                <a:solidFill>
                  <a:srgbClr val="FF3200"/>
                </a:solidFill>
                <a:latin typeface="Comic Sans MS"/>
                <a:cs typeface="Comic Sans MS"/>
              </a:rPr>
              <a:t>lt</a:t>
            </a:r>
            <a:r>
              <a:rPr dirty="0" smtClean="0" sz="1650" spc="-5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8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0">
                <a:solidFill>
                  <a:srgbClr val="FF3200"/>
                </a:solidFill>
                <a:latin typeface="Comic Sans MS"/>
                <a:cs typeface="Comic Sans MS"/>
              </a:rPr>
              <a:t>”</a:t>
            </a:r>
            <a:r>
              <a:rPr dirty="0" smtClean="0" sz="165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35">
                <a:solidFill>
                  <a:srgbClr val="FF3200"/>
                </a:solidFill>
                <a:latin typeface="Comic Sans MS"/>
                <a:cs typeface="Comic Sans MS"/>
              </a:rPr>
              <a:t>(</a:t>
            </a:r>
            <a:r>
              <a:rPr dirty="0" smtClean="0" sz="1650" spc="-7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5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50" spc="-25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mtClean="0" sz="1650" spc="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5">
                <a:solidFill>
                  <a:srgbClr val="FF3200"/>
                </a:solidFill>
                <a:latin typeface="Comic Sans MS"/>
                <a:cs typeface="Comic Sans MS"/>
              </a:rPr>
              <a:t>16</a:t>
            </a:r>
            <a:r>
              <a:rPr dirty="0" smtClean="0" sz="1650" spc="-3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50" spc="-45">
                <a:solidFill>
                  <a:srgbClr val="FF3200"/>
                </a:solidFill>
                <a:latin typeface="Comic Sans MS"/>
                <a:cs typeface="Comic Sans MS"/>
              </a:rPr>
              <a:t>2)</a:t>
            </a:r>
            <a:endParaRPr sz="1650">
              <a:latin typeface="Comic Sans MS"/>
              <a:cs typeface="Comic Sans MS"/>
            </a:endParaRPr>
          </a:p>
          <a:p>
            <a:pPr>
              <a:lnSpc>
                <a:spcPts val="650"/>
              </a:lnSpc>
              <a:spcBef>
                <a:spcPts val="16"/>
              </a:spcBef>
            </a:pPr>
            <a:endParaRPr sz="650"/>
          </a:p>
          <a:p>
            <a:pPr>
              <a:lnSpc>
                <a:spcPts val="1000"/>
              </a:lnSpc>
            </a:pPr>
            <a:endParaRPr sz="1000"/>
          </a:p>
          <a:p>
            <a:pPr marL="387350" marR="180975" indent="-375285">
              <a:lnSpc>
                <a:spcPct val="100200"/>
              </a:lnSpc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2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da</a:t>
            </a:r>
            <a:r>
              <a:rPr dirty="0" smtClean="0" sz="1600" spc="-25">
                <a:latin typeface="Comic Sans MS"/>
                <a:cs typeface="Comic Sans MS"/>
              </a:rPr>
              <a:t>ll</a:t>
            </a:r>
            <a:r>
              <a:rPr dirty="0" smtClean="0" sz="1600" spc="-10">
                <a:latin typeface="Comic Sans MS"/>
                <a:cs typeface="Comic Sans MS"/>
              </a:rPr>
              <a:t>’e</a:t>
            </a:r>
            <a:r>
              <a:rPr dirty="0" smtClean="0" sz="1600" spc="10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G</a:t>
            </a:r>
            <a:r>
              <a:rPr dirty="0" smtClean="0" sz="1600" spc="-10">
                <a:latin typeface="Comic Sans MS"/>
                <a:cs typeface="Comic Sans MS"/>
              </a:rPr>
              <a:t>esù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b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to,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25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ono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2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rsi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reg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ic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V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 sono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qu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pi</a:t>
            </a:r>
            <a:r>
              <a:rPr dirty="0" smtClean="0" sz="1600" spc="-10">
                <a:latin typeface="Comic Sans MS"/>
                <a:cs typeface="Comic Sans MS"/>
              </a:rPr>
              <a:t>ù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sott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0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erse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15">
                <a:latin typeface="Comic Sans MS"/>
                <a:cs typeface="Comic Sans MS"/>
              </a:rPr>
              <a:t>ui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30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he,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ri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non</a:t>
            </a:r>
            <a:r>
              <a:rPr dirty="0" smtClean="0" sz="1600" spc="-3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orte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ostr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nge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d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ffront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-10">
                <a:latin typeface="Comic Sans MS"/>
                <a:cs typeface="Comic Sans MS"/>
              </a:rPr>
              <a:t>ff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5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7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’e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rg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5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one,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for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ent</a:t>
            </a:r>
            <a:r>
              <a:rPr dirty="0" smtClean="0" sz="1600" spc="-25">
                <a:latin typeface="Comic Sans MS"/>
                <a:cs typeface="Comic Sans MS"/>
              </a:rPr>
              <a:t>e</a:t>
            </a:r>
            <a:r>
              <a:rPr dirty="0" smtClean="0" sz="1600" spc="-5">
                <a:latin typeface="Comic Sans MS"/>
                <a:cs typeface="Comic Sans MS"/>
              </a:rPr>
              <a:t>,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non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qu</a:t>
            </a:r>
            <a:r>
              <a:rPr dirty="0" smtClean="0" sz="1600" spc="-10">
                <a:latin typeface="Comic Sans MS"/>
                <a:cs typeface="Comic Sans MS"/>
              </a:rPr>
              <a:t>esto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eno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orose.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850"/>
              </a:lnSpc>
              <a:spcBef>
                <a:spcPts val="6"/>
              </a:spcBef>
            </a:pPr>
            <a:endParaRPr sz="85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algn="ctr" marL="118110"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1</a:t>
            </a:r>
            <a:r>
              <a:rPr dirty="0" smtClean="0" sz="1300" spc="-10" i="1">
                <a:latin typeface="Monotype Corsiva"/>
                <a:cs typeface="Monotype Corsiva"/>
              </a:rPr>
              <a:t>5</a:t>
            </a:r>
            <a:endParaRPr sz="1300">
              <a:latin typeface="Monotype Corsiva"/>
              <a:cs typeface="Monotype Corsiv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26756" y="516128"/>
            <a:ext cx="1503680" cy="4914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56515" marR="12700" indent="-44450">
              <a:lnSpc>
                <a:spcPts val="1910"/>
              </a:lnSpc>
            </a:pP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udi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rre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6731" y="1221741"/>
            <a:ext cx="8425815" cy="6457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latin typeface="Comic Sans MS"/>
                <a:cs typeface="Comic Sans MS"/>
              </a:rPr>
              <a:t>Il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“m</a:t>
            </a:r>
            <a:r>
              <a:rPr dirty="0" smtClean="0" sz="1600" spc="-10">
                <a:latin typeface="Comic Sans MS"/>
                <a:cs typeface="Comic Sans MS"/>
              </a:rPr>
              <a:t>onte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0">
                <a:latin typeface="Comic Sans MS"/>
                <a:cs typeface="Comic Sans MS"/>
              </a:rPr>
              <a:t>b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”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2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rett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ente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g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on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“m</a:t>
            </a:r>
            <a:r>
              <a:rPr dirty="0" smtClean="0" sz="1600" spc="-10">
                <a:latin typeface="Comic Sans MS"/>
                <a:cs typeface="Comic Sans MS"/>
              </a:rPr>
              <a:t>onte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</a:t>
            </a:r>
            <a:r>
              <a:rPr dirty="0" smtClean="0" sz="1600" spc="-15">
                <a:latin typeface="Comic Sans MS"/>
                <a:cs typeface="Comic Sans MS"/>
              </a:rPr>
              <a:t>”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1100"/>
              </a:lnSpc>
              <a:spcBef>
                <a:spcPts val="27"/>
              </a:spcBef>
            </a:pPr>
            <a:endParaRPr sz="1100"/>
          </a:p>
          <a:p>
            <a:pPr marL="1412875">
              <a:lnSpc>
                <a:spcPct val="100000"/>
              </a:lnSpc>
              <a:tabLst>
                <a:tab pos="6211570" algn="l"/>
              </a:tabLst>
            </a:pP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2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	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ni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5876" y="2143761"/>
            <a:ext cx="2411095" cy="6451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0">
              <a:lnSpc>
                <a:spcPts val="1670"/>
              </a:lnSpc>
            </a:pP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assa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8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o,</a:t>
            </a:r>
            <a:r>
              <a:rPr dirty="0" smtClean="0" sz="145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450" spc="-1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6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0" u="heavy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45" u="heavy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30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85" u="heavy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40" u="heavy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105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 u="heavy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45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0" u="heavy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5" u="heavy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50" u="heavy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 u="heavy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40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la</a:t>
            </a:r>
            <a:r>
              <a:rPr dirty="0" smtClean="0" sz="1450" spc="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ett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7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(M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450" spc="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8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a)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12767" y="2068120"/>
            <a:ext cx="2696210" cy="8642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0">
              <a:lnSpc>
                <a:spcPct val="99500"/>
              </a:lnSpc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Il 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la 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et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ma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è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 a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nc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he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è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il 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he 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al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à 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 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 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is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ne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504161" y="2143761"/>
            <a:ext cx="2466340" cy="6451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0">
              <a:lnSpc>
                <a:spcPts val="1670"/>
              </a:lnSpc>
            </a:pP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7F00"/>
                </a:solidFill>
                <a:latin typeface="Comic Sans MS"/>
                <a:cs typeface="Comic Sans MS"/>
              </a:rPr>
              <a:t>8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15">
                <a:solidFill>
                  <a:srgbClr val="007F00"/>
                </a:solidFill>
                <a:latin typeface="Comic Sans MS"/>
                <a:cs typeface="Comic Sans MS"/>
              </a:rPr>
              <a:t>’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7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35">
                <a:solidFill>
                  <a:srgbClr val="007F00"/>
                </a:solidFill>
                <a:latin typeface="Comic Sans MS"/>
                <a:cs typeface="Comic Sans MS"/>
              </a:rPr>
              <a:t>ie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35">
                <a:solidFill>
                  <a:srgbClr val="007F00"/>
                </a:solidFill>
                <a:latin typeface="Comic Sans MS"/>
                <a:cs typeface="Comic Sans MS"/>
              </a:rPr>
              <a:t> d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la</a:t>
            </a:r>
            <a:r>
              <a:rPr dirty="0" smtClean="0" sz="1450" spc="9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7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rr</a:t>
            </a:r>
            <a:r>
              <a:rPr dirty="0" smtClean="0" sz="1450" spc="-7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0531" y="3135885"/>
            <a:ext cx="2725420" cy="433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0">
              <a:lnSpc>
                <a:spcPts val="1670"/>
              </a:lnSpc>
            </a:pP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1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45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mo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35">
                <a:solidFill>
                  <a:srgbClr val="0032CC"/>
                </a:solidFill>
                <a:latin typeface="Comic Sans MS"/>
                <a:cs typeface="Comic Sans MS"/>
              </a:rPr>
              <a:t> p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de</a:t>
            </a:r>
            <a:r>
              <a:rPr dirty="0" smtClean="0" sz="145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là</a:t>
            </a:r>
            <a:r>
              <a:rPr dirty="0" smtClean="0" sz="145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00531" y="3974085"/>
            <a:ext cx="2733675" cy="433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0">
              <a:lnSpc>
                <a:spcPts val="1670"/>
              </a:lnSpc>
            </a:pP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ù</a:t>
            </a:r>
            <a:r>
              <a:rPr dirty="0" smtClean="0" sz="145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nn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lo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35">
                <a:solidFill>
                  <a:srgbClr val="0032CC"/>
                </a:solidFill>
                <a:latin typeface="Comic Sans MS"/>
                <a:cs typeface="Comic Sans MS"/>
              </a:rPr>
              <a:t> d</a:t>
            </a:r>
            <a:r>
              <a:rPr dirty="0" smtClean="0" sz="1450" spc="-3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:</a:t>
            </a:r>
            <a:r>
              <a:rPr dirty="0" smtClean="0" sz="1450" spc="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eg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!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1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(M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450" spc="9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8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-80">
                <a:solidFill>
                  <a:srgbClr val="0032CC"/>
                </a:solidFill>
                <a:latin typeface="Comic Sans MS"/>
                <a:cs typeface="Comic Sans MS"/>
              </a:rPr>
              <a:t>9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)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452372" y="4377690"/>
            <a:ext cx="1101852" cy="0"/>
          </a:xfrm>
          <a:custGeom>
            <a:avLst/>
            <a:gdLst/>
            <a:ahLst/>
            <a:cxnLst/>
            <a:rect l="l" t="t" r="r" b="b"/>
            <a:pathLst>
              <a:path w="1101852" h="0">
                <a:moveTo>
                  <a:pt x="0" y="0"/>
                </a:moveTo>
                <a:lnTo>
                  <a:pt x="1101852" y="0"/>
                </a:lnTo>
              </a:path>
            </a:pathLst>
          </a:custGeom>
          <a:ln w="21082">
            <a:solidFill>
              <a:srgbClr val="0032C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4041230" y="3132329"/>
            <a:ext cx="2840355" cy="441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226695">
              <a:lnSpc>
                <a:spcPct val="100000"/>
              </a:lnSpc>
            </a:pP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hi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l 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l’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ss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pu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98212" y="3818556"/>
            <a:ext cx="2924810" cy="8661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0">
              <a:lnSpc>
                <a:spcPct val="99800"/>
              </a:lnSpc>
            </a:pP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 p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pa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la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4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 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ù 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è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en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ssa 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473188" y="3115242"/>
            <a:ext cx="2373630" cy="466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16535" marR="12700" indent="-204470">
              <a:lnSpc>
                <a:spcPct val="102099"/>
              </a:lnSpc>
            </a:pP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“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450" spc="-6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hé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 u="heavy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450" spc="-60" u="heavy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 u="heavy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55" u="heavy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45" u="heavy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50" u="heavy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60" u="heavy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 u="heavy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25" u="heavy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140" u="heavy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7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35">
                <a:solidFill>
                  <a:srgbClr val="007F00"/>
                </a:solidFill>
                <a:latin typeface="Comic Sans MS"/>
                <a:cs typeface="Comic Sans MS"/>
              </a:rPr>
              <a:t>o”</a:t>
            </a:r>
            <a:r>
              <a:rPr dirty="0" smtClean="0" sz="14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(</a:t>
            </a:r>
            <a:r>
              <a:rPr dirty="0" smtClean="0" sz="1450" spc="-7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4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7F00"/>
                </a:solidFill>
                <a:latin typeface="Comic Sans MS"/>
                <a:cs typeface="Comic Sans MS"/>
              </a:rPr>
              <a:t>5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-65">
                <a:solidFill>
                  <a:srgbClr val="007F00"/>
                </a:solidFill>
                <a:latin typeface="Comic Sans MS"/>
                <a:cs typeface="Comic Sans MS"/>
              </a:rPr>
              <a:t>8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)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30742" y="3894836"/>
            <a:ext cx="2459990" cy="6451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-2540">
              <a:lnSpc>
                <a:spcPts val="1670"/>
              </a:lnSpc>
            </a:pP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“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7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10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7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su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lt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-35">
                <a:solidFill>
                  <a:srgbClr val="007F00"/>
                </a:solidFill>
                <a:latin typeface="Comic Sans MS"/>
                <a:cs typeface="Comic Sans MS"/>
              </a:rPr>
              <a:t> p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hé</a:t>
            </a:r>
            <a:r>
              <a:rPr dirty="0" smtClean="0" sz="145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7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de</a:t>
            </a:r>
            <a:r>
              <a:rPr dirty="0" smtClean="0" sz="145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è</a:t>
            </a:r>
            <a:r>
              <a:rPr dirty="0" smtClean="0" sz="145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la</a:t>
            </a:r>
            <a:r>
              <a:rPr dirty="0" smtClean="0" sz="145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tr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6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ie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”</a:t>
            </a:r>
            <a:r>
              <a:rPr dirty="0" smtClean="0" sz="145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(M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4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7F00"/>
                </a:solidFill>
                <a:latin typeface="Comic Sans MS"/>
                <a:cs typeface="Comic Sans MS"/>
              </a:rPr>
              <a:t>5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-65">
                <a:solidFill>
                  <a:srgbClr val="007F00"/>
                </a:solidFill>
                <a:latin typeface="Comic Sans MS"/>
                <a:cs typeface="Comic Sans MS"/>
              </a:rPr>
              <a:t>8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)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27963" y="4883913"/>
            <a:ext cx="2684780" cy="163131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20320" marR="26034" indent="1905">
              <a:lnSpc>
                <a:spcPts val="1670"/>
              </a:lnSpc>
            </a:pP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450" spc="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su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45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ù</a:t>
            </a:r>
            <a:r>
              <a:rPr dirty="0" smtClean="0" sz="145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lo</a:t>
            </a:r>
            <a:r>
              <a:rPr dirty="0" smtClean="0" sz="1450" spc="-8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issa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9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(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8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450" spc="-65">
                <a:solidFill>
                  <a:srgbClr val="0032CC"/>
                </a:solidFill>
                <a:latin typeface="Comic Sans MS"/>
                <a:cs typeface="Comic Sans MS"/>
              </a:rPr>
              <a:t>6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)</a:t>
            </a:r>
            <a:endParaRPr sz="1450">
              <a:latin typeface="Comic Sans MS"/>
              <a:cs typeface="Comic Sans MS"/>
            </a:endParaRPr>
          </a:p>
          <a:p>
            <a:pPr>
              <a:lnSpc>
                <a:spcPts val="1000"/>
              </a:lnSpc>
              <a:spcBef>
                <a:spcPts val="65"/>
              </a:spcBef>
            </a:pPr>
            <a:endParaRPr sz="1000"/>
          </a:p>
          <a:p>
            <a:pPr algn="ctr" marL="12700" marR="12700" indent="0">
              <a:lnSpc>
                <a:spcPct val="95500"/>
              </a:lnSpc>
            </a:pP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on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rn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8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6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0">
                <a:solidFill>
                  <a:srgbClr val="0032CC"/>
                </a:solidFill>
                <a:latin typeface="Comic Sans MS"/>
                <a:cs typeface="Comic Sans MS"/>
              </a:rPr>
              <a:t>(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4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45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8</a:t>
            </a:r>
            <a:r>
              <a:rPr dirty="0" smtClean="0" sz="1450" spc="-2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-65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450" spc="-70">
                <a:solidFill>
                  <a:srgbClr val="0032CC"/>
                </a:solidFill>
                <a:latin typeface="Comic Sans MS"/>
                <a:cs typeface="Comic Sans MS"/>
              </a:rPr>
              <a:t>0</a:t>
            </a:r>
            <a:r>
              <a:rPr dirty="0" smtClean="0" sz="1450" spc="-30">
                <a:solidFill>
                  <a:srgbClr val="0032CC"/>
                </a:solidFill>
                <a:latin typeface="Comic Sans MS"/>
                <a:cs typeface="Comic Sans MS"/>
              </a:rPr>
              <a:t>)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07755" y="4961952"/>
            <a:ext cx="2907665" cy="6477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0">
              <a:lnSpc>
                <a:spcPct val="98900"/>
              </a:lnSpc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Il 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“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”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udi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è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640828" y="5040885"/>
            <a:ext cx="2167890" cy="433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94615" marR="12700" indent="-82550">
              <a:lnSpc>
                <a:spcPts val="1670"/>
              </a:lnSpc>
            </a:pP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le</a:t>
            </a:r>
            <a:r>
              <a:rPr dirty="0" smtClean="0" sz="145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olle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8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es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ù</a:t>
            </a:r>
            <a:r>
              <a:rPr dirty="0" smtClean="0" sz="14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lì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su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ll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5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8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1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5">
                <a:solidFill>
                  <a:srgbClr val="007F00"/>
                </a:solidFill>
                <a:latin typeface="Comic Sans MS"/>
                <a:cs typeface="Comic Sans MS"/>
              </a:rPr>
              <a:t>(</a:t>
            </a:r>
            <a:r>
              <a:rPr dirty="0" smtClean="0" sz="1450" spc="-10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r>
              <a:rPr dirty="0" smtClean="0" sz="1450" spc="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7F00"/>
                </a:solidFill>
                <a:latin typeface="Comic Sans MS"/>
                <a:cs typeface="Comic Sans MS"/>
              </a:rPr>
              <a:t>5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450" spc="-35">
                <a:solidFill>
                  <a:srgbClr val="007F00"/>
                </a:solidFill>
                <a:latin typeface="Comic Sans MS"/>
                <a:cs typeface="Comic Sans MS"/>
              </a:rPr>
              <a:t>1)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039615" y="5793741"/>
            <a:ext cx="4838065" cy="12465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-1905">
              <a:lnSpc>
                <a:spcPct val="100000"/>
              </a:lnSpc>
            </a:pP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hi</a:t>
            </a:r>
            <a:r>
              <a:rPr dirty="0" smtClean="0" sz="1600" spc="-5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65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65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0">
                <a:solidFill>
                  <a:srgbClr val="65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ni</a:t>
            </a:r>
            <a:r>
              <a:rPr dirty="0" smtClean="0" sz="1600" spc="-5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fa</a:t>
            </a:r>
            <a:r>
              <a:rPr dirty="0" smtClean="0" sz="1600" spc="-5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65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’es</a:t>
            </a:r>
            <a:r>
              <a:rPr dirty="0" smtClean="0" sz="1600" spc="0">
                <a:solidFill>
                  <a:srgbClr val="65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enza</a:t>
            </a:r>
            <a:r>
              <a:rPr dirty="0" smtClean="0" sz="1600" spc="-5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na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resen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ont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0">
                <a:solidFill>
                  <a:srgbClr val="65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6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da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6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30">
                <a:solidFill>
                  <a:srgbClr val="65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ore</a:t>
            </a:r>
            <a:r>
              <a:rPr dirty="0" smtClean="0" sz="1600" spc="-6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65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6532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esù</a:t>
            </a:r>
            <a:r>
              <a:rPr dirty="0" smtClean="0" sz="1600" spc="-65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5">
                <a:solidFill>
                  <a:srgbClr val="65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ste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za</a:t>
            </a:r>
            <a:r>
              <a:rPr dirty="0" smtClean="0" sz="1600" spc="-5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im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enta</a:t>
            </a:r>
            <a:r>
              <a:rPr dirty="0" smtClean="0" sz="1600" spc="-5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na</a:t>
            </a:r>
            <a:r>
              <a:rPr dirty="0" smtClean="0" sz="1600" spc="-35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5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5">
                <a:solidFill>
                  <a:srgbClr val="65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q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65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65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5">
                <a:solidFill>
                  <a:srgbClr val="65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75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ova</a:t>
            </a:r>
            <a:r>
              <a:rPr dirty="0" smtClean="0" sz="1600" spc="-75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70">
                <a:solidFill>
                  <a:srgbClr val="65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str</a:t>
            </a:r>
            <a:r>
              <a:rPr dirty="0" smtClean="0" sz="1600" spc="-15">
                <a:solidFill>
                  <a:srgbClr val="65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tt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65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25">
                <a:solidFill>
                  <a:srgbClr val="65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65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653200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215265">
              <a:lnSpc>
                <a:spcPct val="100000"/>
              </a:lnSpc>
              <a:spcBef>
                <a:spcPts val="370"/>
              </a:spcBef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1</a:t>
            </a:r>
            <a:r>
              <a:rPr dirty="0" smtClean="0" sz="1300" spc="-10" i="1">
                <a:latin typeface="Monotype Corsiva"/>
                <a:cs typeface="Monotype Corsiva"/>
              </a:rPr>
              <a:t>6</a:t>
            </a:r>
            <a:endParaRPr sz="1300">
              <a:latin typeface="Monotype Corsiva"/>
              <a:cs typeface="Monotype Corsiv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bject 37"/>
          <p:cNvSpPr txBox="1"/>
          <p:nvPr/>
        </p:nvSpPr>
        <p:spPr>
          <a:xfrm>
            <a:off x="4242308" y="6823965"/>
            <a:ext cx="1240155" cy="2235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1</a:t>
            </a:fld>
            <a:endParaRPr sz="1300">
              <a:latin typeface="Monotype Corsiva"/>
              <a:cs typeface="Monotype Corsiv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05192" y="516128"/>
            <a:ext cx="2142490" cy="4914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207010">
              <a:lnSpc>
                <a:spcPts val="191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40269" y="1227351"/>
            <a:ext cx="2796540" cy="441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725170">
              <a:lnSpc>
                <a:spcPct val="100000"/>
              </a:lnSpc>
            </a:pP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ad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 </a:t>
            </a:r>
            <a:r>
              <a:rPr dirty="0" smtClean="0" sz="1400" spc="-1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EI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 (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 </a:t>
            </a:r>
            <a:r>
              <a:rPr dirty="0" smtClean="0" sz="14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pale </a:t>
            </a:r>
            <a:r>
              <a:rPr dirty="0" smtClean="0" sz="14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a)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94962" y="1225924"/>
            <a:ext cx="4383405" cy="4521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0">
              <a:lnSpc>
                <a:spcPct val="100000"/>
              </a:lnSpc>
            </a:pP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ad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e </a:t>
            </a:r>
            <a:r>
              <a:rPr dirty="0" smtClean="0" sz="1400" spc="-1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endParaRPr sz="14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  <a:spcBef>
                <a:spcPts val="80"/>
              </a:spcBef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(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e </a:t>
            </a:r>
            <a:r>
              <a:rPr dirty="0" smtClean="0" sz="1400" spc="-17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nt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ss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e </a:t>
            </a:r>
            <a:r>
              <a:rPr dirty="0" smtClean="0" sz="1400" spc="-17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in </a:t>
            </a:r>
            <a:r>
              <a:rPr dirty="0" smtClean="0" sz="1400" spc="-16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 </a:t>
            </a:r>
            <a:r>
              <a:rPr dirty="0" smtClean="0" sz="1400" spc="-15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nt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)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0531" y="2041145"/>
            <a:ext cx="86360" cy="1358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14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endParaRPr sz="8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89508" y="2060449"/>
            <a:ext cx="428561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ed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o </a:t>
            </a:r>
            <a:r>
              <a:rPr dirty="0" smtClean="0" sz="1200" spc="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fo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e,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ù </a:t>
            </a:r>
            <a:r>
              <a:rPr dirty="0" smtClean="0" sz="1200" spc="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al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ì </a:t>
            </a:r>
            <a:r>
              <a:rPr dirty="0" smtClean="0" sz="1200" spc="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gn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e,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mes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si 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0531" y="2241805"/>
            <a:ext cx="4471035" cy="25774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gl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vv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uoi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  <a:p>
            <a:pPr marL="12700" indent="0">
              <a:lnSpc>
                <a:spcPct val="100000"/>
              </a:lnSpc>
              <a:spcBef>
                <a:spcPts val="60"/>
              </a:spcBef>
              <a:buClr>
                <a:srgbClr val="0032CC"/>
              </a:buClr>
              <a:buSzPct val="66666"/>
              <a:buFont typeface="Comic Sans MS"/>
              <a:buAutoNum type="arabicPlain" startAt="2"/>
              <a:tabLst>
                <a:tab pos="151130" algn="l"/>
              </a:tabLst>
            </a:pP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al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ar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o:</a:t>
            </a:r>
            <a:endParaRPr sz="1200">
              <a:latin typeface="Comic Sans MS"/>
              <a:cs typeface="Comic Sans MS"/>
            </a:endParaRPr>
          </a:p>
          <a:p>
            <a:pPr marL="151130" indent="-139065">
              <a:lnSpc>
                <a:spcPct val="100000"/>
              </a:lnSpc>
              <a:spcBef>
                <a:spcPts val="10"/>
              </a:spcBef>
              <a:buClr>
                <a:srgbClr val="0032CC"/>
              </a:buClr>
              <a:buSzPct val="66666"/>
              <a:buFont typeface="Comic Sans MS"/>
              <a:buAutoNum type="arabicPlain" startAt="2"/>
              <a:tabLst>
                <a:tab pos="151130" algn="l"/>
              </a:tabLst>
            </a:pP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«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ve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si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gn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dei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  <a:p>
            <a:pPr>
              <a:lnSpc>
                <a:spcPts val="1300"/>
              </a:lnSpc>
              <a:spcBef>
                <a:spcPts val="67"/>
              </a:spcBef>
              <a:buClr>
                <a:srgbClr val="0032CC"/>
              </a:buClr>
              <a:buFont typeface="Comic Sans MS"/>
              <a:buAutoNum type="arabicPlain" startAt="2"/>
            </a:pPr>
            <a:endParaRPr sz="1300"/>
          </a:p>
          <a:p>
            <a:pPr marL="151130" indent="-139065">
              <a:lnSpc>
                <a:spcPct val="100000"/>
              </a:lnSpc>
              <a:buClr>
                <a:srgbClr val="0032CC"/>
              </a:buClr>
              <a:buSzPct val="66666"/>
              <a:buFont typeface="Comic Sans MS"/>
              <a:buAutoNum type="arabicPlain" startAt="2"/>
              <a:tabLst>
                <a:tab pos="151130" algn="l"/>
              </a:tabLst>
            </a:pP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gl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ff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an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  <a:p>
            <a:pPr marL="151130" indent="-139065">
              <a:lnSpc>
                <a:spcPct val="100000"/>
              </a:lnSpc>
              <a:spcBef>
                <a:spcPts val="60"/>
              </a:spcBef>
              <a:buClr>
                <a:srgbClr val="0032CC"/>
              </a:buClr>
              <a:buSzPct val="66666"/>
              <a:buFont typeface="Comic Sans MS"/>
              <a:buAutoNum type="arabicPlain" startAt="2"/>
              <a:tabLst>
                <a:tab pos="151130" algn="l"/>
              </a:tabLst>
            </a:pP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edi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an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  <a:p>
            <a:pPr>
              <a:lnSpc>
                <a:spcPts val="1300"/>
              </a:lnSpc>
              <a:spcBef>
                <a:spcPts val="55"/>
              </a:spcBef>
              <a:buClr>
                <a:srgbClr val="0032CC"/>
              </a:buClr>
              <a:buFont typeface="Comic Sans MS"/>
              <a:buAutoNum type="arabicPlain" startAt="2"/>
            </a:pPr>
            <a:endParaRPr sz="1300"/>
          </a:p>
          <a:p>
            <a:pPr marL="12700" marR="12700" indent="0">
              <a:lnSpc>
                <a:spcPct val="100000"/>
              </a:lnSpc>
              <a:buClr>
                <a:srgbClr val="0032CC"/>
              </a:buClr>
              <a:buSzPct val="66666"/>
              <a:buFont typeface="Comic Sans MS"/>
              <a:buAutoNum type="arabicPlain" startAt="2"/>
              <a:tabLst>
                <a:tab pos="180340" algn="l"/>
              </a:tabLst>
            </a:pP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q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14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14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14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14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iu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s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an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  <a:p>
            <a:pPr marL="151130" indent="-139065">
              <a:lnSpc>
                <a:spcPct val="100000"/>
              </a:lnSpc>
              <a:spcBef>
                <a:spcPts val="60"/>
              </a:spcBef>
              <a:buClr>
                <a:srgbClr val="0032CC"/>
              </a:buClr>
              <a:buSzPct val="66666"/>
              <a:buFont typeface="Comic Sans MS"/>
              <a:buAutoNum type="arabicPlain" startAt="2"/>
              <a:tabLst>
                <a:tab pos="151130" algn="l"/>
              </a:tabLst>
            </a:pP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nn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  <a:p>
            <a:pPr>
              <a:lnSpc>
                <a:spcPts val="1300"/>
              </a:lnSpc>
              <a:spcBef>
                <a:spcPts val="79"/>
              </a:spcBef>
              <a:buClr>
                <a:srgbClr val="0032CC"/>
              </a:buClr>
              <a:buFont typeface="Comic Sans MS"/>
              <a:buAutoNum type="arabicPlain" startAt="2"/>
            </a:pPr>
            <a:endParaRPr sz="1300"/>
          </a:p>
          <a:p>
            <a:pPr marL="151130" indent="-139065">
              <a:lnSpc>
                <a:spcPct val="100000"/>
              </a:lnSpc>
              <a:buClr>
                <a:srgbClr val="0032CC"/>
              </a:buClr>
              <a:buSzPct val="66666"/>
              <a:buFont typeface="Comic Sans MS"/>
              <a:buAutoNum type="arabicPlain" startAt="2"/>
              <a:tabLst>
                <a:tab pos="151130" algn="l"/>
              </a:tabLst>
            </a:pP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i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ve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an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  <a:p>
            <a:pPr marL="12700" marR="16510" indent="0">
              <a:lnSpc>
                <a:spcPct val="100000"/>
              </a:lnSpc>
              <a:spcBef>
                <a:spcPts val="45"/>
              </a:spcBef>
              <a:buClr>
                <a:srgbClr val="0032CC"/>
              </a:buClr>
              <a:buSzPct val="66666"/>
              <a:buFont typeface="Comic Sans MS"/>
              <a:buAutoNum type="arabicPlain" startAt="2"/>
              <a:tabLst>
                <a:tab pos="167640" algn="l"/>
              </a:tabLst>
            </a:pP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10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gl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1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1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10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e,</a:t>
            </a:r>
            <a:r>
              <a:rPr dirty="0" smtClean="0" sz="1200" spc="1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1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1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hi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1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gl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1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io.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00531" y="4785869"/>
            <a:ext cx="168910" cy="1358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35">
                <a:solidFill>
                  <a:srgbClr val="0032CC"/>
                </a:solidFill>
                <a:latin typeface="Comic Sans MS"/>
                <a:cs typeface="Comic Sans MS"/>
              </a:rPr>
              <a:t>10</a:t>
            </a:r>
            <a:endParaRPr sz="80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36752" y="4805173"/>
            <a:ext cx="4229100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200" spc="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usa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essi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0531" y="4988053"/>
            <a:ext cx="1313180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gn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ei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00531" y="5153153"/>
            <a:ext cx="147320" cy="1358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14">
                <a:solidFill>
                  <a:srgbClr val="0032CC"/>
                </a:solidFill>
                <a:latin typeface="Comic Sans MS"/>
                <a:cs typeface="Comic Sans MS"/>
              </a:rPr>
              <a:t>11</a:t>
            </a:r>
            <a:endParaRPr sz="80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88567" y="5172457"/>
            <a:ext cx="4184650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voi </a:t>
            </a:r>
            <a:r>
              <a:rPr dirty="0" smtClean="0" sz="1200" spc="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qu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do </a:t>
            </a:r>
            <a:r>
              <a:rPr dirty="0" smtClean="0" sz="1200" spc="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vi </a:t>
            </a:r>
            <a:r>
              <a:rPr dirty="0" smtClean="0" sz="1200" spc="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vi </a:t>
            </a:r>
            <a:r>
              <a:rPr dirty="0" smtClean="0" sz="1200" spc="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an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e,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0531" y="5353813"/>
            <a:ext cx="4474845" cy="9302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0">
              <a:lnSpc>
                <a:spcPct val="100000"/>
              </a:lnSpc>
            </a:pP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nt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1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1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8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1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 </a:t>
            </a:r>
            <a:r>
              <a:rPr dirty="0" smtClean="0" sz="1200" spc="-18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1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 </a:t>
            </a:r>
            <a:r>
              <a:rPr dirty="0" smtClean="0" sz="1200" spc="-18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oi </a:t>
            </a:r>
            <a:r>
              <a:rPr dirty="0" smtClean="0" sz="1200" spc="-1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r </a:t>
            </a:r>
            <a:r>
              <a:rPr dirty="0" smtClean="0" sz="1200" spc="-1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usa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mi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  <a:p>
            <a:pPr marL="12700" marR="185420" indent="0">
              <a:lnSpc>
                <a:spcPct val="100000"/>
              </a:lnSpc>
            </a:pPr>
            <a:r>
              <a:rPr dirty="0" smtClean="0" baseline="38194" sz="1200" spc="202">
                <a:solidFill>
                  <a:srgbClr val="0032CC"/>
                </a:solidFill>
                <a:latin typeface="Comic Sans MS"/>
                <a:cs typeface="Comic Sans MS"/>
              </a:rPr>
              <a:t>12</a:t>
            </a:r>
            <a:r>
              <a:rPr dirty="0" smtClean="0" baseline="38194" sz="1200" spc="202">
                <a:solidFill>
                  <a:srgbClr val="0032CC"/>
                </a:solidFill>
                <a:latin typeface="Comic Sans MS"/>
                <a:cs typeface="Comic Sans MS"/>
              </a:rPr>
              <a:t>  </a:t>
            </a:r>
            <a:r>
              <a:rPr dirty="0" smtClean="0" baseline="38194" sz="1200" spc="-37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all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evi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ed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e,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é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om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ei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sì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an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endParaRPr sz="12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oi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348732" y="2041145"/>
            <a:ext cx="86360" cy="1358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14">
                <a:solidFill>
                  <a:srgbClr val="FF0000"/>
                </a:solidFill>
                <a:latin typeface="Comic Sans MS"/>
                <a:cs typeface="Comic Sans MS"/>
              </a:rPr>
              <a:t>1</a:t>
            </a:r>
            <a:endParaRPr sz="80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504179" y="2060449"/>
            <a:ext cx="431736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ed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13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h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3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'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10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13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3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ù</a:t>
            </a:r>
            <a:r>
              <a:rPr dirty="0" smtClean="0" sz="1200" spc="13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ì</a:t>
            </a:r>
            <a:r>
              <a:rPr dirty="0" smtClean="0" sz="1200" spc="12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so</a:t>
            </a:r>
            <a:r>
              <a:rPr dirty="0" smtClean="0" sz="1200" spc="12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114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nt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e.</a:t>
            </a:r>
            <a:r>
              <a:rPr dirty="0" smtClean="0" sz="1200" spc="14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348732" y="2241805"/>
            <a:ext cx="4470400" cy="93471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de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e,</a:t>
            </a:r>
            <a:r>
              <a:rPr dirty="0" smtClean="0" sz="1200" spc="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4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endParaRPr sz="1200">
              <a:latin typeface="Comic Sans MS"/>
              <a:cs typeface="Comic Sans MS"/>
            </a:endParaRPr>
          </a:p>
          <a:p>
            <a:pPr marL="12700" indent="0">
              <a:lnSpc>
                <a:spcPct val="100000"/>
              </a:lnSpc>
              <a:spcBef>
                <a:spcPts val="60"/>
              </a:spcBef>
              <a:buClr>
                <a:srgbClr val="FF0000"/>
              </a:buClr>
              <a:buSzPct val="66666"/>
              <a:buFont typeface="Comic Sans MS"/>
              <a:buAutoNum type="arabicPlain" startAt="2"/>
              <a:tabLst>
                <a:tab pos="151130" algn="l"/>
              </a:tabLst>
            </a:pP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ed 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gl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om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iò</a:t>
            </a:r>
            <a:r>
              <a:rPr dirty="0" smtClean="0" sz="1200" spc="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40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on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 q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e:</a:t>
            </a:r>
            <a:endParaRPr sz="1200">
              <a:latin typeface="Comic Sans MS"/>
              <a:cs typeface="Comic Sans MS"/>
            </a:endParaRPr>
          </a:p>
          <a:p>
            <a:pPr marL="12700" marR="12700" indent="0">
              <a:lnSpc>
                <a:spcPts val="1420"/>
              </a:lnSpc>
              <a:spcBef>
                <a:spcPts val="75"/>
              </a:spcBef>
              <a:buClr>
                <a:srgbClr val="FF0000"/>
              </a:buClr>
              <a:buSzPct val="66666"/>
              <a:buFont typeface="Comic Sans MS"/>
              <a:buAutoNum type="arabicPlain" startAt="2"/>
              <a:tabLst>
                <a:tab pos="160020" algn="l"/>
              </a:tabLst>
            </a:pP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«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6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qu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7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he</a:t>
            </a:r>
            <a:r>
              <a:rPr dirty="0" smtClean="0" sz="1200" spc="6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6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ov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6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6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7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9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9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io</a:t>
            </a:r>
            <a:r>
              <a:rPr dirty="0" smtClean="0" sz="1200" spc="6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4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à</a:t>
            </a:r>
            <a:r>
              <a:rPr dirty="0" smtClean="0" sz="1200" spc="7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9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s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gn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o.</a:t>
            </a:r>
            <a:endParaRPr sz="1200">
              <a:latin typeface="Comic Sans MS"/>
              <a:cs typeface="Comic Sans MS"/>
            </a:endParaRPr>
          </a:p>
          <a:p>
            <a:pPr marL="151130" indent="-139065">
              <a:lnSpc>
                <a:spcPts val="1395"/>
              </a:lnSpc>
              <a:buClr>
                <a:srgbClr val="FF0000"/>
              </a:buClr>
              <a:buSzPct val="66666"/>
              <a:buFont typeface="Comic Sans MS"/>
              <a:buAutoNum type="arabicPlain" startAt="2"/>
              <a:tabLst>
                <a:tab pos="151130" algn="l"/>
              </a:tabLst>
            </a:pP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q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he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z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z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: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35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à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348732" y="3142997"/>
            <a:ext cx="107950" cy="1358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55">
                <a:solidFill>
                  <a:srgbClr val="FF0000"/>
                </a:solidFill>
                <a:latin typeface="Comic Sans MS"/>
                <a:cs typeface="Comic Sans MS"/>
              </a:rPr>
              <a:t>5</a:t>
            </a:r>
            <a:endParaRPr sz="800">
              <a:latin typeface="Comic Sans MS"/>
              <a:cs typeface="Comic Sans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528564" y="3162301"/>
            <a:ext cx="429323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5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q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3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h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4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on </a:t>
            </a:r>
            <a:r>
              <a:rPr dirty="0" smtClean="0" sz="1200" spc="-6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nt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: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4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6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à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4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6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348732" y="3345181"/>
            <a:ext cx="725170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es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348732" y="3510281"/>
            <a:ext cx="107950" cy="1358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55">
                <a:solidFill>
                  <a:srgbClr val="FF0000"/>
                </a:solidFill>
                <a:latin typeface="Comic Sans MS"/>
                <a:cs typeface="Comic Sans MS"/>
              </a:rPr>
              <a:t>6</a:t>
            </a:r>
            <a:endParaRPr sz="800">
              <a:latin typeface="Comic Sans MS"/>
              <a:cs typeface="Comic Sans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531611" y="3529585"/>
            <a:ext cx="4287520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q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he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4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de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em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q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he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348732" y="3710941"/>
            <a:ext cx="241363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>
                <a:solidFill>
                  <a:srgbClr val="FF0000"/>
                </a:solidFill>
                <a:latin typeface="Comic Sans MS"/>
                <a:cs typeface="Comic Sans MS"/>
              </a:rPr>
              <a:t>vu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: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io</a:t>
            </a:r>
            <a:r>
              <a:rPr dirty="0" smtClean="0" sz="1200" spc="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à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3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35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348732" y="3874517"/>
            <a:ext cx="107950" cy="1358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55">
                <a:solidFill>
                  <a:srgbClr val="FF0000"/>
                </a:solidFill>
                <a:latin typeface="Comic Sans MS"/>
                <a:cs typeface="Comic Sans MS"/>
              </a:rPr>
              <a:t>7</a:t>
            </a:r>
            <a:endParaRPr sz="800">
              <a:latin typeface="Comic Sans MS"/>
              <a:cs typeface="Comic Sans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540755" y="3893821"/>
            <a:ext cx="427926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3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qu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6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he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6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h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5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40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om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4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gl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2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: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3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4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à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348732" y="4076701"/>
            <a:ext cx="4467860" cy="7442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om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ss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o.</a:t>
            </a:r>
            <a:endParaRPr sz="1200">
              <a:latin typeface="Comic Sans MS"/>
              <a:cs typeface="Comic Sans MS"/>
            </a:endParaRPr>
          </a:p>
          <a:p>
            <a:pPr marL="12700" indent="0">
              <a:lnSpc>
                <a:spcPts val="1435"/>
              </a:lnSpc>
              <a:spcBef>
                <a:spcPts val="10"/>
              </a:spcBef>
              <a:buClr>
                <a:srgbClr val="FF0000"/>
              </a:buClr>
              <a:buSzPct val="66666"/>
              <a:buFont typeface="Comic Sans MS"/>
              <a:buAutoNum type="arabicPlain" startAt="8"/>
              <a:tabLst>
                <a:tab pos="151130" algn="l"/>
              </a:tabLst>
            </a:pP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q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he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di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e: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ssi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ve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o.</a:t>
            </a:r>
            <a:endParaRPr sz="1200">
              <a:latin typeface="Comic Sans MS"/>
              <a:cs typeface="Comic Sans MS"/>
            </a:endParaRPr>
          </a:p>
          <a:p>
            <a:pPr marL="12700" marR="12700" indent="0">
              <a:lnSpc>
                <a:spcPts val="1440"/>
              </a:lnSpc>
              <a:spcBef>
                <a:spcPts val="30"/>
              </a:spcBef>
              <a:buClr>
                <a:srgbClr val="FF0000"/>
              </a:buClr>
              <a:buSzPct val="66666"/>
              <a:buFont typeface="Comic Sans MS"/>
              <a:buAutoNum type="arabicPlain" startAt="8"/>
              <a:tabLst>
                <a:tab pos="178435" algn="l"/>
              </a:tabLst>
            </a:pP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7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qu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5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he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ff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4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4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ac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e: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4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ac</a:t>
            </a:r>
            <a:r>
              <a:rPr dirty="0" smtClean="0" sz="1200" spc="-40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à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3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40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me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s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348732" y="4787393"/>
            <a:ext cx="168910" cy="1358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35">
                <a:solidFill>
                  <a:srgbClr val="FF0000"/>
                </a:solidFill>
                <a:latin typeface="Comic Sans MS"/>
                <a:cs typeface="Comic Sans MS"/>
              </a:rPr>
              <a:t>10</a:t>
            </a:r>
            <a:endParaRPr sz="800">
              <a:latin typeface="Comic Sans MS"/>
              <a:cs typeface="Comic Sans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591047" y="4806697"/>
            <a:ext cx="4227830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7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q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7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he</a:t>
            </a:r>
            <a:r>
              <a:rPr dirty="0" smtClean="0" sz="1200" spc="6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ta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6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er</a:t>
            </a:r>
            <a:r>
              <a:rPr dirty="0" smtClean="0" sz="1200" spc="9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9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9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8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vo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à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348732" y="4989577"/>
            <a:ext cx="232600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>
                <a:solidFill>
                  <a:srgbClr val="FF0000"/>
                </a:solidFill>
                <a:latin typeface="Comic Sans MS"/>
                <a:cs typeface="Comic Sans MS"/>
              </a:rPr>
              <a:t>di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: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4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à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348732" y="5154677"/>
            <a:ext cx="147320" cy="1358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14">
                <a:solidFill>
                  <a:srgbClr val="FF0000"/>
                </a:solidFill>
                <a:latin typeface="Comic Sans MS"/>
                <a:cs typeface="Comic Sans MS"/>
              </a:rPr>
              <a:t>11</a:t>
            </a:r>
            <a:endParaRPr sz="800">
              <a:latin typeface="Comic Sans MS"/>
              <a:cs typeface="Comic Sans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583428" y="5173981"/>
            <a:ext cx="423735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oi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q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3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vi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lt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4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vi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ta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2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q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348732" y="5353813"/>
            <a:ext cx="4467225" cy="3803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0">
              <a:lnSpc>
                <a:spcPct val="100000"/>
              </a:lnSpc>
            </a:pPr>
            <a:r>
              <a:rPr dirty="0" smtClean="0" sz="120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7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al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à</a:t>
            </a:r>
            <a:r>
              <a:rPr dirty="0" smtClean="0" sz="1200" spc="5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7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cal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7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7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6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oi</a:t>
            </a:r>
            <a:r>
              <a:rPr dirty="0" smtClean="0" sz="1200" spc="7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8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7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9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me.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348732" y="5700269"/>
            <a:ext cx="168910" cy="1358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35">
                <a:solidFill>
                  <a:srgbClr val="FF0000"/>
                </a:solidFill>
                <a:latin typeface="Comic Sans MS"/>
                <a:cs typeface="Comic Sans MS"/>
              </a:rPr>
              <a:t>12</a:t>
            </a:r>
            <a:endParaRPr sz="800">
              <a:latin typeface="Comic Sans MS"/>
              <a:cs typeface="Comic Sans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603240" y="5719573"/>
            <a:ext cx="421449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7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16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7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nt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7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17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17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vi</a:t>
            </a:r>
            <a:r>
              <a:rPr dirty="0" smtClean="0" sz="1200" spc="15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h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16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7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17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ie</a:t>
            </a:r>
            <a:r>
              <a:rPr dirty="0" smtClean="0" sz="1200" spc="-3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348732" y="5900989"/>
            <a:ext cx="4468495" cy="3829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0">
              <a:lnSpc>
                <a:spcPct val="100800"/>
              </a:lnSpc>
            </a:pPr>
            <a:r>
              <a:rPr dirty="0" smtClean="0" sz="120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4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an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de </a:t>
            </a:r>
            <a:r>
              <a:rPr dirty="0" smtClean="0" sz="1200" spc="-16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40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om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: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3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4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ma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4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di </a:t>
            </a:r>
            <a:r>
              <a:rPr dirty="0" smtClean="0" sz="1200" spc="-14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vo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3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nc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he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14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3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5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 f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0000"/>
                </a:solidFill>
                <a:latin typeface="Comic Sans MS"/>
                <a:cs typeface="Comic Sans MS"/>
              </a:rPr>
              <a:t>se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2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FF0000"/>
                </a:solidFill>
                <a:latin typeface="Comic Sans MS"/>
                <a:cs typeface="Comic Sans MS"/>
              </a:rPr>
              <a:t>ti</a:t>
            </a:r>
            <a:r>
              <a:rPr dirty="0" smtClean="0" sz="1200" spc="0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3</a:t>
            </a:fld>
            <a:endParaRPr sz="1300">
              <a:latin typeface="Monotype Corsiva"/>
              <a:cs typeface="Monotype Corsiv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0485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4794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29219" y="516128"/>
            <a:ext cx="1696085" cy="4914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40360" marR="12700" indent="-327660">
              <a:lnSpc>
                <a:spcPts val="1910"/>
              </a:lnSpc>
            </a:pP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ni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53132" y="1547369"/>
            <a:ext cx="108585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15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56559" y="1477294"/>
            <a:ext cx="2697480" cy="4203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3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3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20">
                <a:solidFill>
                  <a:srgbClr val="0032CC"/>
                </a:solidFill>
                <a:latin typeface="Comic Sans MS"/>
                <a:cs typeface="Comic Sans MS"/>
              </a:rPr>
              <a:t>po</a:t>
            </a:r>
            <a:r>
              <a:rPr dirty="0" smtClean="0" sz="1400" spc="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8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20">
                <a:solidFill>
                  <a:srgbClr val="0032CC"/>
                </a:solidFill>
                <a:latin typeface="Comic Sans MS"/>
                <a:cs typeface="Comic Sans MS"/>
              </a:rPr>
              <a:t>in</a:t>
            </a:r>
            <a:r>
              <a:rPr dirty="0" smtClean="0" sz="1400" spc="-1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20">
                <a:solidFill>
                  <a:srgbClr val="0032CC"/>
                </a:solidFill>
                <a:latin typeface="Comic Sans MS"/>
                <a:cs typeface="Comic Sans MS"/>
              </a:rPr>
              <a:t>sp</a:t>
            </a:r>
            <a:r>
              <a:rPr dirty="0" smtClean="0" sz="1400" spc="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15">
                <a:solidFill>
                  <a:srgbClr val="0032CC"/>
                </a:solidFill>
                <a:latin typeface="Comic Sans MS"/>
                <a:cs typeface="Comic Sans MS"/>
              </a:rPr>
              <a:t>o,</a:t>
            </a:r>
            <a:endParaRPr sz="1400">
              <a:latin typeface="Comic Sans MS"/>
              <a:cs typeface="Comic Sans MS"/>
            </a:endParaRPr>
          </a:p>
          <a:p>
            <a:pPr marL="13970">
              <a:lnSpc>
                <a:spcPts val="1510"/>
              </a:lnSpc>
            </a:pPr>
            <a:r>
              <a:rPr dirty="0" smtClean="0" sz="140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400" spc="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ssi</a:t>
            </a:r>
            <a:r>
              <a:rPr dirty="0" smtClean="0" sz="1400" spc="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400" spc="-125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il</a:t>
            </a:r>
            <a:r>
              <a:rPr dirty="0" smtClean="0" sz="1400" spc="-114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 u="heavy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5" u="heavy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 u="heavy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15" u="heavy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80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25" u="heavy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95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 u="heavy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 u="heavy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 u="heavy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i.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09834" y="1673166"/>
            <a:ext cx="1617345" cy="10242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0">
              <a:lnSpc>
                <a:spcPct val="100400"/>
              </a:lnSpc>
            </a:pPr>
            <a:r>
              <a:rPr dirty="0" smtClean="0" sz="1100">
                <a:latin typeface="Comic Sans MS"/>
                <a:cs typeface="Comic Sans MS"/>
              </a:rPr>
              <a:t>Le</a:t>
            </a:r>
            <a:r>
              <a:rPr dirty="0" smtClean="0" sz="1100" spc="-35">
                <a:latin typeface="Comic Sans MS"/>
                <a:cs typeface="Comic Sans MS"/>
              </a:rPr>
              <a:t> </a:t>
            </a:r>
            <a:r>
              <a:rPr dirty="0" smtClean="0" sz="1100" spc="5">
                <a:latin typeface="Comic Sans MS"/>
                <a:cs typeface="Comic Sans MS"/>
              </a:rPr>
              <a:t>b</a:t>
            </a:r>
            <a:r>
              <a:rPr dirty="0" smtClean="0" sz="1100" spc="-5">
                <a:latin typeface="Comic Sans MS"/>
                <a:cs typeface="Comic Sans MS"/>
              </a:rPr>
              <a:t>e</a:t>
            </a:r>
            <a:r>
              <a:rPr dirty="0" smtClean="0" sz="1100" spc="-15">
                <a:latin typeface="Comic Sans MS"/>
                <a:cs typeface="Comic Sans MS"/>
              </a:rPr>
              <a:t>a</a:t>
            </a:r>
            <a:r>
              <a:rPr dirty="0" smtClean="0" sz="1100" spc="-5">
                <a:latin typeface="Comic Sans MS"/>
                <a:cs typeface="Comic Sans MS"/>
              </a:rPr>
              <a:t>t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30">
                <a:latin typeface="Comic Sans MS"/>
                <a:cs typeface="Comic Sans MS"/>
              </a:rPr>
              <a:t>t</a:t>
            </a:r>
            <a:r>
              <a:rPr dirty="0" smtClean="0" sz="1100" spc="0">
                <a:latin typeface="Comic Sans MS"/>
                <a:cs typeface="Comic Sans MS"/>
              </a:rPr>
              <a:t>u</a:t>
            </a:r>
            <a:r>
              <a:rPr dirty="0" smtClean="0" sz="1100" spc="-5">
                <a:latin typeface="Comic Sans MS"/>
                <a:cs typeface="Comic Sans MS"/>
              </a:rPr>
              <a:t>d</a:t>
            </a:r>
            <a:r>
              <a:rPr dirty="0" smtClean="0" sz="1100" spc="-1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n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5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2</a:t>
            </a:r>
            <a:r>
              <a:rPr dirty="0" smtClean="0" sz="1100" spc="-20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e</a:t>
            </a:r>
            <a:r>
              <a:rPr dirty="0" smtClean="0" sz="1100" spc="-15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3</a:t>
            </a:r>
            <a:r>
              <a:rPr dirty="0" smtClean="0" sz="1100" spc="-20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s</a:t>
            </a:r>
            <a:r>
              <a:rPr dirty="0" smtClean="0" sz="1100" spc="-5">
                <a:latin typeface="Comic Sans MS"/>
                <a:cs typeface="Comic Sans MS"/>
              </a:rPr>
              <a:t>o</a:t>
            </a:r>
            <a:r>
              <a:rPr dirty="0" smtClean="0" sz="1100" spc="-30">
                <a:latin typeface="Comic Sans MS"/>
                <a:cs typeface="Comic Sans MS"/>
              </a:rPr>
              <a:t>n</a:t>
            </a:r>
            <a:r>
              <a:rPr dirty="0" smtClean="0" sz="1100" spc="0">
                <a:latin typeface="Comic Sans MS"/>
                <a:cs typeface="Comic Sans MS"/>
              </a:rPr>
              <a:t>o</a:t>
            </a:r>
            <a:r>
              <a:rPr dirty="0" smtClean="0" sz="1100" spc="0">
                <a:latin typeface="Comic Sans MS"/>
                <a:cs typeface="Comic Sans MS"/>
              </a:rPr>
              <a:t> </a:t>
            </a:r>
            <a:r>
              <a:rPr dirty="0" smtClean="0" sz="1100" spc="5">
                <a:latin typeface="Comic Sans MS"/>
                <a:cs typeface="Comic Sans MS"/>
              </a:rPr>
              <a:t>r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25">
                <a:latin typeface="Comic Sans MS"/>
                <a:cs typeface="Comic Sans MS"/>
              </a:rPr>
              <a:t>a</a:t>
            </a:r>
            <a:r>
              <a:rPr dirty="0" smtClean="0" sz="1100" spc="0">
                <a:latin typeface="Comic Sans MS"/>
                <a:cs typeface="Comic Sans MS"/>
              </a:rPr>
              <a:t>ss</a:t>
            </a:r>
            <a:r>
              <a:rPr dirty="0" smtClean="0" sz="1100" spc="-10">
                <a:latin typeface="Comic Sans MS"/>
                <a:cs typeface="Comic Sans MS"/>
              </a:rPr>
              <a:t>u</a:t>
            </a:r>
            <a:r>
              <a:rPr dirty="0" smtClean="0" sz="1100" spc="-5">
                <a:latin typeface="Comic Sans MS"/>
                <a:cs typeface="Comic Sans MS"/>
              </a:rPr>
              <a:t>n</a:t>
            </a:r>
            <a:r>
              <a:rPr dirty="0" smtClean="0" sz="1100" spc="-5">
                <a:latin typeface="Comic Sans MS"/>
                <a:cs typeface="Comic Sans MS"/>
              </a:rPr>
              <a:t>t</a:t>
            </a:r>
            <a:r>
              <a:rPr dirty="0" smtClean="0" sz="1100" spc="0">
                <a:latin typeface="Comic Sans MS"/>
                <a:cs typeface="Comic Sans MS"/>
              </a:rPr>
              <a:t>e</a:t>
            </a:r>
            <a:r>
              <a:rPr dirty="0" smtClean="0" sz="1100" spc="-25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n</a:t>
            </a:r>
            <a:r>
              <a:rPr dirty="0" smtClean="0" sz="1100" spc="-5">
                <a:latin typeface="Comic Sans MS"/>
                <a:cs typeface="Comic Sans MS"/>
              </a:rPr>
              <a:t>ell</a:t>
            </a:r>
            <a:r>
              <a:rPr dirty="0" smtClean="0" sz="1100" spc="0">
                <a:latin typeface="Comic Sans MS"/>
                <a:cs typeface="Comic Sans MS"/>
              </a:rPr>
              <a:t>a</a:t>
            </a:r>
            <a:r>
              <a:rPr dirty="0" smtClean="0" sz="1100" spc="-20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4</a:t>
            </a:r>
            <a:r>
              <a:rPr dirty="0" smtClean="0" sz="1100" spc="0">
                <a:latin typeface="Comic Sans MS"/>
                <a:cs typeface="Comic Sans MS"/>
              </a:rPr>
              <a:t>.</a:t>
            </a:r>
            <a:r>
              <a:rPr dirty="0" smtClean="0" sz="1100" spc="-20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I</a:t>
            </a:r>
            <a:r>
              <a:rPr dirty="0" smtClean="0" sz="1100" spc="0">
                <a:latin typeface="Comic Sans MS"/>
                <a:cs typeface="Comic Sans MS"/>
              </a:rPr>
              <a:t>l</a:t>
            </a:r>
            <a:r>
              <a:rPr dirty="0" smtClean="0" sz="1100" spc="0">
                <a:latin typeface="Comic Sans MS"/>
                <a:cs typeface="Comic Sans MS"/>
              </a:rPr>
              <a:t> d</a:t>
            </a:r>
            <a:r>
              <a:rPr dirty="0" smtClean="0" sz="1100" spc="-10">
                <a:latin typeface="Comic Sans MS"/>
                <a:cs typeface="Comic Sans MS"/>
              </a:rPr>
              <a:t>e</a:t>
            </a:r>
            <a:r>
              <a:rPr dirty="0" smtClean="0" sz="1100" spc="0">
                <a:latin typeface="Comic Sans MS"/>
                <a:cs typeface="Comic Sans MS"/>
              </a:rPr>
              <a:t>s</a:t>
            </a:r>
            <a:r>
              <a:rPr dirty="0" smtClean="0" sz="1100" spc="-10">
                <a:latin typeface="Comic Sans MS"/>
                <a:cs typeface="Comic Sans MS"/>
              </a:rPr>
              <a:t>i</a:t>
            </a:r>
            <a:r>
              <a:rPr dirty="0" smtClean="0" sz="1100" spc="0">
                <a:latin typeface="Comic Sans MS"/>
                <a:cs typeface="Comic Sans MS"/>
              </a:rPr>
              <a:t>d</a:t>
            </a:r>
            <a:r>
              <a:rPr dirty="0" smtClean="0" sz="1100" spc="-20">
                <a:latin typeface="Comic Sans MS"/>
                <a:cs typeface="Comic Sans MS"/>
              </a:rPr>
              <a:t>e</a:t>
            </a:r>
            <a:r>
              <a:rPr dirty="0" smtClean="0" sz="1100" spc="5">
                <a:latin typeface="Comic Sans MS"/>
                <a:cs typeface="Comic Sans MS"/>
              </a:rPr>
              <a:t>r</a:t>
            </a:r>
            <a:r>
              <a:rPr dirty="0" smtClean="0" sz="1100" spc="0">
                <a:latin typeface="Comic Sans MS"/>
                <a:cs typeface="Comic Sans MS"/>
              </a:rPr>
              <a:t>io</a:t>
            </a:r>
            <a:r>
              <a:rPr dirty="0" smtClean="0" sz="1100" spc="-25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d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15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gi</a:t>
            </a:r>
            <a:r>
              <a:rPr dirty="0" smtClean="0" sz="1100" spc="-10">
                <a:latin typeface="Comic Sans MS"/>
                <a:cs typeface="Comic Sans MS"/>
              </a:rPr>
              <a:t>u</a:t>
            </a:r>
            <a:r>
              <a:rPr dirty="0" smtClean="0" sz="1100" spc="0">
                <a:latin typeface="Comic Sans MS"/>
                <a:cs typeface="Comic Sans MS"/>
              </a:rPr>
              <a:t>s</a:t>
            </a:r>
            <a:r>
              <a:rPr dirty="0" smtClean="0" sz="1100" spc="-5">
                <a:latin typeface="Comic Sans MS"/>
                <a:cs typeface="Comic Sans MS"/>
              </a:rPr>
              <a:t>t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20">
                <a:latin typeface="Comic Sans MS"/>
                <a:cs typeface="Comic Sans MS"/>
              </a:rPr>
              <a:t>z</a:t>
            </a:r>
            <a:r>
              <a:rPr dirty="0" smtClean="0" sz="1100" spc="0">
                <a:latin typeface="Comic Sans MS"/>
                <a:cs typeface="Comic Sans MS"/>
              </a:rPr>
              <a:t>ia</a:t>
            </a:r>
            <a:r>
              <a:rPr dirty="0" smtClean="0" sz="1100" spc="0">
                <a:latin typeface="Comic Sans MS"/>
                <a:cs typeface="Comic Sans MS"/>
              </a:rPr>
              <a:t> </a:t>
            </a:r>
            <a:r>
              <a:rPr dirty="0" smtClean="0" sz="1100" spc="5">
                <a:latin typeface="Comic Sans MS"/>
                <a:cs typeface="Comic Sans MS"/>
              </a:rPr>
              <a:t>r</a:t>
            </a:r>
            <a:r>
              <a:rPr dirty="0" smtClean="0" sz="1100" spc="0">
                <a:latin typeface="Comic Sans MS"/>
                <a:cs typeface="Comic Sans MS"/>
              </a:rPr>
              <a:t>is</a:t>
            </a:r>
            <a:r>
              <a:rPr dirty="0" smtClean="0" sz="1100" spc="-30">
                <a:latin typeface="Comic Sans MS"/>
                <a:cs typeface="Comic Sans MS"/>
              </a:rPr>
              <a:t>p</a:t>
            </a:r>
            <a:r>
              <a:rPr dirty="0" smtClean="0" sz="1100" spc="-5">
                <a:latin typeface="Comic Sans MS"/>
                <a:cs typeface="Comic Sans MS"/>
              </a:rPr>
              <a:t>o</a:t>
            </a:r>
            <a:r>
              <a:rPr dirty="0" smtClean="0" sz="1100" spc="-15">
                <a:latin typeface="Comic Sans MS"/>
                <a:cs typeface="Comic Sans MS"/>
              </a:rPr>
              <a:t>n</a:t>
            </a:r>
            <a:r>
              <a:rPr dirty="0" smtClean="0" sz="1100" spc="0">
                <a:latin typeface="Comic Sans MS"/>
                <a:cs typeface="Comic Sans MS"/>
              </a:rPr>
              <a:t>de</a:t>
            </a:r>
            <a:r>
              <a:rPr dirty="0" smtClean="0" sz="1100" spc="-15">
                <a:latin typeface="Comic Sans MS"/>
                <a:cs typeface="Comic Sans MS"/>
              </a:rPr>
              <a:t> a</a:t>
            </a:r>
            <a:r>
              <a:rPr dirty="0" smtClean="0" sz="1100" spc="-5">
                <a:latin typeface="Comic Sans MS"/>
                <a:cs typeface="Comic Sans MS"/>
              </a:rPr>
              <a:t>l</a:t>
            </a:r>
            <a:r>
              <a:rPr dirty="0" smtClean="0" sz="1100" spc="-5">
                <a:latin typeface="Comic Sans MS"/>
                <a:cs typeface="Comic Sans MS"/>
              </a:rPr>
              <a:t>l</a:t>
            </a:r>
            <a:r>
              <a:rPr dirty="0" smtClean="0" sz="1100" spc="0">
                <a:latin typeface="Comic Sans MS"/>
                <a:cs typeface="Comic Sans MS"/>
              </a:rPr>
              <a:t>e</a:t>
            </a:r>
            <a:r>
              <a:rPr dirty="0" smtClean="0" sz="1100" spc="-25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si</a:t>
            </a:r>
            <a:r>
              <a:rPr dirty="0" smtClean="0" sz="1100" spc="-5">
                <a:latin typeface="Comic Sans MS"/>
                <a:cs typeface="Comic Sans MS"/>
              </a:rPr>
              <a:t>t</a:t>
            </a:r>
            <a:r>
              <a:rPr dirty="0" smtClean="0" sz="1100" spc="-10">
                <a:latin typeface="Comic Sans MS"/>
                <a:cs typeface="Comic Sans MS"/>
              </a:rPr>
              <a:t>u</a:t>
            </a:r>
            <a:r>
              <a:rPr dirty="0" smtClean="0" sz="1100" spc="-5">
                <a:latin typeface="Comic Sans MS"/>
                <a:cs typeface="Comic Sans MS"/>
              </a:rPr>
              <a:t>a</a:t>
            </a:r>
            <a:r>
              <a:rPr dirty="0" smtClean="0" sz="1100" spc="-20">
                <a:latin typeface="Comic Sans MS"/>
                <a:cs typeface="Comic Sans MS"/>
              </a:rPr>
              <a:t>z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o</a:t>
            </a:r>
            <a:r>
              <a:rPr dirty="0" smtClean="0" sz="1100" spc="-15">
                <a:latin typeface="Comic Sans MS"/>
                <a:cs typeface="Comic Sans MS"/>
              </a:rPr>
              <a:t>n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0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d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5">
                <a:latin typeface="Comic Sans MS"/>
                <a:cs typeface="Comic Sans MS"/>
              </a:rPr>
              <a:t> </a:t>
            </a:r>
            <a:r>
              <a:rPr dirty="0" smtClean="0" sz="1100" spc="-1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n</a:t>
            </a:r>
            <a:r>
              <a:rPr dirty="0" smtClean="0" sz="1100" spc="0">
                <a:latin typeface="Comic Sans MS"/>
                <a:cs typeface="Comic Sans MS"/>
              </a:rPr>
              <a:t>g</a:t>
            </a:r>
            <a:r>
              <a:rPr dirty="0" smtClean="0" sz="1100" spc="-10">
                <a:latin typeface="Comic Sans MS"/>
                <a:cs typeface="Comic Sans MS"/>
              </a:rPr>
              <a:t>i</a:t>
            </a:r>
            <a:r>
              <a:rPr dirty="0" smtClean="0" sz="1100" spc="0">
                <a:latin typeface="Comic Sans MS"/>
                <a:cs typeface="Comic Sans MS"/>
              </a:rPr>
              <a:t>us</a:t>
            </a:r>
            <a:r>
              <a:rPr dirty="0" smtClean="0" sz="1100" spc="-20">
                <a:latin typeface="Comic Sans MS"/>
                <a:cs typeface="Comic Sans MS"/>
              </a:rPr>
              <a:t>t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20">
                <a:latin typeface="Comic Sans MS"/>
                <a:cs typeface="Comic Sans MS"/>
              </a:rPr>
              <a:t>z</a:t>
            </a:r>
            <a:r>
              <a:rPr dirty="0" smtClean="0" sz="1100" spc="0">
                <a:latin typeface="Comic Sans MS"/>
                <a:cs typeface="Comic Sans MS"/>
              </a:rPr>
              <a:t>ia</a:t>
            </a:r>
            <a:r>
              <a:rPr dirty="0" smtClean="0" sz="1100" spc="-20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d</a:t>
            </a:r>
            <a:r>
              <a:rPr dirty="0" smtClean="0" sz="1100" spc="-10">
                <a:latin typeface="Comic Sans MS"/>
                <a:cs typeface="Comic Sans MS"/>
              </a:rPr>
              <a:t>e</a:t>
            </a:r>
            <a:r>
              <a:rPr dirty="0" smtClean="0" sz="1100" spc="0">
                <a:latin typeface="Comic Sans MS"/>
                <a:cs typeface="Comic Sans MS"/>
              </a:rPr>
              <a:t>g</a:t>
            </a:r>
            <a:r>
              <a:rPr dirty="0" smtClean="0" sz="1100" spc="-15">
                <a:latin typeface="Comic Sans MS"/>
                <a:cs typeface="Comic Sans MS"/>
              </a:rPr>
              <a:t>l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0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a</a:t>
            </a:r>
            <a:r>
              <a:rPr dirty="0" smtClean="0" sz="1100" spc="0">
                <a:latin typeface="Comic Sans MS"/>
                <a:cs typeface="Comic Sans MS"/>
              </a:rPr>
              <a:t>f</a:t>
            </a:r>
            <a:r>
              <a:rPr dirty="0" smtClean="0" sz="1100" spc="-10">
                <a:latin typeface="Comic Sans MS"/>
                <a:cs typeface="Comic Sans MS"/>
              </a:rPr>
              <a:t>f</a:t>
            </a:r>
            <a:r>
              <a:rPr dirty="0" smtClean="0" sz="1100" spc="-5">
                <a:latin typeface="Comic Sans MS"/>
                <a:cs typeface="Comic Sans MS"/>
              </a:rPr>
              <a:t>l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t</a:t>
            </a:r>
            <a:r>
              <a:rPr dirty="0" smtClean="0" sz="1100" spc="-20">
                <a:latin typeface="Comic Sans MS"/>
                <a:cs typeface="Comic Sans MS"/>
              </a:rPr>
              <a:t>t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e</a:t>
            </a:r>
            <a:r>
              <a:rPr dirty="0" smtClean="0" sz="1100" spc="-15">
                <a:latin typeface="Comic Sans MS"/>
                <a:cs typeface="Comic Sans MS"/>
              </a:rPr>
              <a:t> d</a:t>
            </a:r>
            <a:r>
              <a:rPr dirty="0" smtClean="0" sz="1100" spc="-5">
                <a:latin typeface="Comic Sans MS"/>
                <a:cs typeface="Comic Sans MS"/>
              </a:rPr>
              <a:t>e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 </a:t>
            </a:r>
            <a:r>
              <a:rPr dirty="0" smtClean="0" sz="1100" spc="-20">
                <a:latin typeface="Comic Sans MS"/>
                <a:cs typeface="Comic Sans MS"/>
              </a:rPr>
              <a:t>m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t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55395" y="2814402"/>
            <a:ext cx="923290" cy="20294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0">
              <a:lnSpc>
                <a:spcPct val="99400"/>
              </a:lnSpc>
            </a:pP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d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nn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om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ese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ess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50" spc="-30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250" spc="-5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50" spc="-50">
                <a:solidFill>
                  <a:srgbClr val="0032CC"/>
                </a:solidFill>
                <a:latin typeface="Comic Sans MS"/>
                <a:cs typeface="Comic Sans MS"/>
              </a:rPr>
              <a:t>eg</a:t>
            </a:r>
            <a:r>
              <a:rPr dirty="0" smtClean="0" sz="1250" spc="-5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50" spc="-4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5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50" spc="-1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50" spc="-4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50" spc="-40">
                <a:solidFill>
                  <a:srgbClr val="0032CC"/>
                </a:solidFill>
                <a:latin typeface="Comic Sans MS"/>
                <a:cs typeface="Comic Sans MS"/>
              </a:rPr>
              <a:t>ei</a:t>
            </a:r>
            <a:r>
              <a:rPr dirty="0" smtClean="0" sz="125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50" spc="-3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5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5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5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5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50" spc="-5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25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’i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10332" y="2033525"/>
            <a:ext cx="2747010" cy="933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17500" indent="-304800">
              <a:lnSpc>
                <a:spcPts val="1664"/>
              </a:lnSpc>
              <a:buSzPct val="85714"/>
              <a:buFont typeface="Comic Sans MS"/>
              <a:buAutoNum type="arabicPlain" startAt="2"/>
              <a:tabLst>
                <a:tab pos="316865" algn="l"/>
              </a:tabLst>
            </a:pPr>
            <a:r>
              <a:rPr dirty="0" smtClean="0" sz="1400">
                <a:latin typeface="Comic Sans MS"/>
                <a:cs typeface="Comic Sans MS"/>
              </a:rPr>
              <a:t>B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15">
                <a:latin typeface="Comic Sans MS"/>
                <a:cs typeface="Comic Sans MS"/>
              </a:rPr>
              <a:t>a</a:t>
            </a:r>
            <a:r>
              <a:rPr dirty="0" smtClean="0" sz="1400" spc="-15">
                <a:latin typeface="Comic Sans MS"/>
                <a:cs typeface="Comic Sans MS"/>
              </a:rPr>
              <a:t>t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10">
                <a:latin typeface="Comic Sans MS"/>
                <a:cs typeface="Comic Sans MS"/>
              </a:rPr>
              <a:t> </a:t>
            </a:r>
            <a:r>
              <a:rPr dirty="0" smtClean="0" sz="1400" spc="-15">
                <a:latin typeface="Comic Sans MS"/>
                <a:cs typeface="Comic Sans MS"/>
              </a:rPr>
              <a:t>g</a:t>
            </a:r>
            <a:r>
              <a:rPr dirty="0" smtClean="0" sz="1400" spc="-5">
                <a:latin typeface="Comic Sans MS"/>
                <a:cs typeface="Comic Sans MS"/>
              </a:rPr>
              <a:t>l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1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a</a:t>
            </a:r>
            <a:r>
              <a:rPr dirty="0" smtClean="0" sz="1400" spc="-20">
                <a:latin typeface="Comic Sans MS"/>
                <a:cs typeface="Comic Sans MS"/>
              </a:rPr>
              <a:t>f</a:t>
            </a:r>
            <a:r>
              <a:rPr dirty="0" smtClean="0" sz="1400" spc="-20">
                <a:latin typeface="Comic Sans MS"/>
                <a:cs typeface="Comic Sans MS"/>
              </a:rPr>
              <a:t>f</a:t>
            </a:r>
            <a:r>
              <a:rPr dirty="0" smtClean="0" sz="1400" spc="0">
                <a:latin typeface="Comic Sans MS"/>
                <a:cs typeface="Comic Sans MS"/>
              </a:rPr>
              <a:t>l</a:t>
            </a:r>
            <a:r>
              <a:rPr dirty="0" smtClean="0" sz="1400" spc="-10">
                <a:latin typeface="Comic Sans MS"/>
                <a:cs typeface="Comic Sans MS"/>
              </a:rPr>
              <a:t>i</a:t>
            </a:r>
            <a:r>
              <a:rPr dirty="0" smtClean="0" sz="1400" spc="-5">
                <a:latin typeface="Comic Sans MS"/>
                <a:cs typeface="Comic Sans MS"/>
              </a:rPr>
              <a:t>tt</a:t>
            </a:r>
            <a:r>
              <a:rPr dirty="0" smtClean="0" sz="1400" spc="0">
                <a:latin typeface="Comic Sans MS"/>
                <a:cs typeface="Comic Sans MS"/>
              </a:rPr>
              <a:t>i,</a:t>
            </a:r>
            <a:endParaRPr sz="1400">
              <a:latin typeface="Comic Sans MS"/>
              <a:cs typeface="Comic Sans MS"/>
            </a:endParaRPr>
          </a:p>
          <a:p>
            <a:pPr marL="317500">
              <a:lnSpc>
                <a:spcPts val="1375"/>
              </a:lnSpc>
            </a:pPr>
            <a:r>
              <a:rPr dirty="0" smtClean="0" sz="1400">
                <a:latin typeface="Comic Sans MS"/>
                <a:cs typeface="Comic Sans MS"/>
              </a:rPr>
              <a:t>p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15">
                <a:latin typeface="Comic Sans MS"/>
                <a:cs typeface="Comic Sans MS"/>
              </a:rPr>
              <a:t>r</a:t>
            </a:r>
            <a:r>
              <a:rPr dirty="0" smtClean="0" sz="1400" spc="-5">
                <a:latin typeface="Comic Sans MS"/>
                <a:cs typeface="Comic Sans MS"/>
              </a:rPr>
              <a:t>c</a:t>
            </a:r>
            <a:r>
              <a:rPr dirty="0" smtClean="0" sz="1400" spc="0">
                <a:latin typeface="Comic Sans MS"/>
                <a:cs typeface="Comic Sans MS"/>
              </a:rPr>
              <a:t>hé</a:t>
            </a:r>
            <a:r>
              <a:rPr dirty="0" smtClean="0" sz="1400" spc="-15">
                <a:latin typeface="Comic Sans MS"/>
                <a:cs typeface="Comic Sans MS"/>
              </a:rPr>
              <a:t> s</a:t>
            </a:r>
            <a:r>
              <a:rPr dirty="0" smtClean="0" sz="1400" spc="0">
                <a:latin typeface="Comic Sans MS"/>
                <a:cs typeface="Comic Sans MS"/>
              </a:rPr>
              <a:t>a</a:t>
            </a:r>
            <a:r>
              <a:rPr dirty="0" smtClean="0" sz="1400" spc="-5">
                <a:latin typeface="Comic Sans MS"/>
                <a:cs typeface="Comic Sans MS"/>
              </a:rPr>
              <a:t>r</a:t>
            </a:r>
            <a:r>
              <a:rPr dirty="0" smtClean="0" sz="1400" spc="-15">
                <a:latin typeface="Comic Sans MS"/>
                <a:cs typeface="Comic Sans MS"/>
              </a:rPr>
              <a:t>a</a:t>
            </a:r>
            <a:r>
              <a:rPr dirty="0" smtClean="0" sz="1400" spc="-5">
                <a:latin typeface="Comic Sans MS"/>
                <a:cs typeface="Comic Sans MS"/>
              </a:rPr>
              <a:t>n</a:t>
            </a:r>
            <a:r>
              <a:rPr dirty="0" smtClean="0" sz="1400" spc="-20">
                <a:latin typeface="Comic Sans MS"/>
                <a:cs typeface="Comic Sans MS"/>
              </a:rPr>
              <a:t>n</a:t>
            </a:r>
            <a:r>
              <a:rPr dirty="0" smtClean="0" sz="1400" spc="0">
                <a:latin typeface="Comic Sans MS"/>
                <a:cs typeface="Comic Sans MS"/>
              </a:rPr>
              <a:t>o</a:t>
            </a:r>
            <a:r>
              <a:rPr dirty="0" smtClean="0" sz="1400" spc="-5">
                <a:latin typeface="Comic Sans MS"/>
                <a:cs typeface="Comic Sans MS"/>
              </a:rPr>
              <a:t> </a:t>
            </a:r>
            <a:r>
              <a:rPr dirty="0" smtClean="0" sz="1400" spc="-5">
                <a:latin typeface="Comic Sans MS"/>
                <a:cs typeface="Comic Sans MS"/>
              </a:rPr>
              <a:t>c</a:t>
            </a:r>
            <a:r>
              <a:rPr dirty="0" smtClean="0" sz="1400" spc="-20">
                <a:latin typeface="Comic Sans MS"/>
                <a:cs typeface="Comic Sans MS"/>
              </a:rPr>
              <a:t>o</a:t>
            </a:r>
            <a:r>
              <a:rPr dirty="0" smtClean="0" sz="1400" spc="-5">
                <a:latin typeface="Comic Sans MS"/>
                <a:cs typeface="Comic Sans MS"/>
              </a:rPr>
              <a:t>n</a:t>
            </a:r>
            <a:r>
              <a:rPr dirty="0" smtClean="0" sz="1400" spc="0">
                <a:latin typeface="Comic Sans MS"/>
                <a:cs typeface="Comic Sans MS"/>
              </a:rPr>
              <a:t>s</a:t>
            </a:r>
            <a:r>
              <a:rPr dirty="0" smtClean="0" sz="1400" spc="5">
                <a:latin typeface="Comic Sans MS"/>
                <a:cs typeface="Comic Sans MS"/>
              </a:rPr>
              <a:t>o</a:t>
            </a:r>
            <a:r>
              <a:rPr dirty="0" smtClean="0" sz="1400" spc="-15">
                <a:latin typeface="Comic Sans MS"/>
                <a:cs typeface="Comic Sans MS"/>
              </a:rPr>
              <a:t>l</a:t>
            </a:r>
            <a:r>
              <a:rPr dirty="0" smtClean="0" sz="1400" spc="0">
                <a:latin typeface="Comic Sans MS"/>
                <a:cs typeface="Comic Sans MS"/>
              </a:rPr>
              <a:t>a</a:t>
            </a:r>
            <a:r>
              <a:rPr dirty="0" smtClean="0" sz="1400" spc="-5">
                <a:latin typeface="Comic Sans MS"/>
                <a:cs typeface="Comic Sans MS"/>
              </a:rPr>
              <a:t>t</a:t>
            </a:r>
            <a:r>
              <a:rPr dirty="0" smtClean="0" sz="1400" spc="0">
                <a:latin typeface="Comic Sans MS"/>
                <a:cs typeface="Comic Sans MS"/>
              </a:rPr>
              <a:t>i.</a:t>
            </a:r>
            <a:endParaRPr sz="1400">
              <a:latin typeface="Comic Sans MS"/>
              <a:cs typeface="Comic Sans MS"/>
            </a:endParaRPr>
          </a:p>
          <a:p>
            <a:pPr>
              <a:lnSpc>
                <a:spcPts val="1000"/>
              </a:lnSpc>
              <a:spcBef>
                <a:spcPts val="31"/>
              </a:spcBef>
            </a:pPr>
            <a:endParaRPr sz="1000"/>
          </a:p>
          <a:p>
            <a:pPr marL="317500" indent="-304800">
              <a:lnSpc>
                <a:spcPct val="100000"/>
              </a:lnSpc>
              <a:buSzPct val="85714"/>
              <a:buFont typeface="Comic Sans MS"/>
              <a:buAutoNum type="arabicPlain" startAt="3"/>
              <a:tabLst>
                <a:tab pos="316865" algn="l"/>
              </a:tabLst>
            </a:pPr>
            <a:r>
              <a:rPr dirty="0" smtClean="0" sz="1400">
                <a:latin typeface="Comic Sans MS"/>
                <a:cs typeface="Comic Sans MS"/>
              </a:rPr>
              <a:t>B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15">
                <a:latin typeface="Comic Sans MS"/>
                <a:cs typeface="Comic Sans MS"/>
              </a:rPr>
              <a:t>a</a:t>
            </a:r>
            <a:r>
              <a:rPr dirty="0" smtClean="0" sz="1400" spc="-15">
                <a:latin typeface="Comic Sans MS"/>
                <a:cs typeface="Comic Sans MS"/>
              </a:rPr>
              <a:t>t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1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25">
                <a:latin typeface="Comic Sans MS"/>
                <a:cs typeface="Comic Sans MS"/>
              </a:rPr>
              <a:t> </a:t>
            </a:r>
            <a:r>
              <a:rPr dirty="0" smtClean="0" sz="1400" spc="-15">
                <a:latin typeface="Comic Sans MS"/>
                <a:cs typeface="Comic Sans MS"/>
              </a:rPr>
              <a:t>m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15">
                <a:latin typeface="Comic Sans MS"/>
                <a:cs typeface="Comic Sans MS"/>
              </a:rPr>
              <a:t>t</a:t>
            </a:r>
            <a:r>
              <a:rPr dirty="0" smtClean="0" sz="1400" spc="0">
                <a:latin typeface="Comic Sans MS"/>
                <a:cs typeface="Comic Sans MS"/>
              </a:rPr>
              <a:t>i,</a:t>
            </a:r>
            <a:endParaRPr sz="1400">
              <a:latin typeface="Comic Sans MS"/>
              <a:cs typeface="Comic Sans MS"/>
            </a:endParaRPr>
          </a:p>
          <a:p>
            <a:pPr marL="317500">
              <a:lnSpc>
                <a:spcPts val="1490"/>
              </a:lnSpc>
            </a:pPr>
            <a:r>
              <a:rPr dirty="0" smtClean="0" sz="1400">
                <a:latin typeface="Comic Sans MS"/>
                <a:cs typeface="Comic Sans MS"/>
              </a:rPr>
              <a:t>p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15">
                <a:latin typeface="Comic Sans MS"/>
                <a:cs typeface="Comic Sans MS"/>
              </a:rPr>
              <a:t>r</a:t>
            </a:r>
            <a:r>
              <a:rPr dirty="0" smtClean="0" sz="1400" spc="-5">
                <a:latin typeface="Comic Sans MS"/>
                <a:cs typeface="Comic Sans MS"/>
              </a:rPr>
              <a:t>c</a:t>
            </a:r>
            <a:r>
              <a:rPr dirty="0" smtClean="0" sz="1400" spc="0">
                <a:latin typeface="Comic Sans MS"/>
                <a:cs typeface="Comic Sans MS"/>
              </a:rPr>
              <a:t>hé</a:t>
            </a:r>
            <a:r>
              <a:rPr dirty="0" smtClean="0" sz="1400" spc="-25">
                <a:latin typeface="Comic Sans MS"/>
                <a:cs typeface="Comic Sans MS"/>
              </a:rPr>
              <a:t> </a:t>
            </a:r>
            <a:r>
              <a:rPr dirty="0" smtClean="0" sz="1400" spc="-5">
                <a:latin typeface="Comic Sans MS"/>
                <a:cs typeface="Comic Sans MS"/>
              </a:rPr>
              <a:t>er</a:t>
            </a:r>
            <a:r>
              <a:rPr dirty="0" smtClean="0" sz="1400" spc="-25">
                <a:latin typeface="Comic Sans MS"/>
                <a:cs typeface="Comic Sans MS"/>
              </a:rPr>
              <a:t>e</a:t>
            </a:r>
            <a:r>
              <a:rPr dirty="0" smtClean="0" sz="1400" spc="0">
                <a:latin typeface="Comic Sans MS"/>
                <a:cs typeface="Comic Sans MS"/>
              </a:rPr>
              <a:t>di</a:t>
            </a:r>
            <a:r>
              <a:rPr dirty="0" smtClean="0" sz="1400" spc="-30">
                <a:latin typeface="Comic Sans MS"/>
                <a:cs typeface="Comic Sans MS"/>
              </a:rPr>
              <a:t>t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15">
                <a:latin typeface="Comic Sans MS"/>
                <a:cs typeface="Comic Sans MS"/>
              </a:rPr>
              <a:t>r</a:t>
            </a:r>
            <a:r>
              <a:rPr dirty="0" smtClean="0" sz="1400" spc="0">
                <a:latin typeface="Comic Sans MS"/>
                <a:cs typeface="Comic Sans MS"/>
              </a:rPr>
              <a:t>a</a:t>
            </a:r>
            <a:r>
              <a:rPr dirty="0" smtClean="0" sz="1400" spc="-15">
                <a:latin typeface="Comic Sans MS"/>
                <a:cs typeface="Comic Sans MS"/>
              </a:rPr>
              <a:t>n</a:t>
            </a:r>
            <a:r>
              <a:rPr dirty="0" smtClean="0" sz="1400" spc="-5">
                <a:latin typeface="Comic Sans MS"/>
                <a:cs typeface="Comic Sans MS"/>
              </a:rPr>
              <a:t>n</a:t>
            </a:r>
            <a:r>
              <a:rPr dirty="0" smtClean="0" sz="1400" spc="0">
                <a:latin typeface="Comic Sans MS"/>
                <a:cs typeface="Comic Sans MS"/>
              </a:rPr>
              <a:t>o</a:t>
            </a:r>
            <a:r>
              <a:rPr dirty="0" smtClean="0" sz="1400" spc="5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la</a:t>
            </a:r>
            <a:r>
              <a:rPr dirty="0" smtClean="0" sz="1400" spc="-25">
                <a:latin typeface="Comic Sans MS"/>
                <a:cs typeface="Comic Sans MS"/>
              </a:rPr>
              <a:t> </a:t>
            </a:r>
            <a:r>
              <a:rPr dirty="0" smtClean="0" sz="1400" spc="-5">
                <a:latin typeface="Comic Sans MS"/>
                <a:cs typeface="Comic Sans MS"/>
              </a:rPr>
              <a:t>t</a:t>
            </a:r>
            <a:r>
              <a:rPr dirty="0" smtClean="0" sz="1400" spc="-15">
                <a:latin typeface="Comic Sans MS"/>
                <a:cs typeface="Comic Sans MS"/>
              </a:rPr>
              <a:t>e</a:t>
            </a:r>
            <a:r>
              <a:rPr dirty="0" smtClean="0" sz="1400" spc="-5">
                <a:latin typeface="Comic Sans MS"/>
                <a:cs typeface="Comic Sans MS"/>
              </a:rPr>
              <a:t>r</a:t>
            </a:r>
            <a:r>
              <a:rPr dirty="0" smtClean="0" sz="1400" spc="-5">
                <a:latin typeface="Comic Sans MS"/>
                <a:cs typeface="Comic Sans MS"/>
              </a:rPr>
              <a:t>r</a:t>
            </a:r>
            <a:r>
              <a:rPr dirty="0" smtClean="0" sz="1400" spc="0">
                <a:latin typeface="Comic Sans MS"/>
                <a:cs typeface="Comic Sans MS"/>
              </a:rPr>
              <a:t>a.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659110" y="2283436"/>
            <a:ext cx="1224280" cy="6851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0">
              <a:lnSpc>
                <a:spcPct val="100000"/>
              </a:lnSpc>
            </a:pPr>
            <a:r>
              <a:rPr dirty="0" smtClean="0" sz="1100">
                <a:solidFill>
                  <a:srgbClr val="007F00"/>
                </a:solidFill>
                <a:latin typeface="Comic Sans MS"/>
                <a:cs typeface="Comic Sans MS"/>
              </a:rPr>
              <a:t>Le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3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5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 (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2</a:t>
            </a:r>
            <a:r>
              <a:rPr dirty="0" smtClean="0" sz="1100" spc="-2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3</a:t>
            </a:r>
            <a:r>
              <a:rPr dirty="0" smtClean="0" sz="1100" spc="-2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4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)</a:t>
            </a:r>
            <a:r>
              <a:rPr dirty="0" smtClean="0" sz="11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 si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2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on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2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ive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-1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5">
                <a:solidFill>
                  <a:srgbClr val="007F00"/>
                </a:solidFill>
                <a:latin typeface="Comic Sans MS"/>
                <a:cs typeface="Comic Sans MS"/>
              </a:rPr>
              <a:t>’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2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à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43732" y="3005837"/>
            <a:ext cx="4383405" cy="7562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17500">
              <a:lnSpc>
                <a:spcPct val="100000"/>
              </a:lnSpc>
            </a:pPr>
            <a:r>
              <a:rPr dirty="0" smtClean="0" sz="1400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q</a:t>
            </a:r>
            <a:r>
              <a:rPr dirty="0" smtClean="0" sz="1400" spc="-2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he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4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nn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ame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el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 u="heavy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25" u="heavy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 u="heavy">
                <a:solidFill>
                  <a:srgbClr val="007F00"/>
                </a:solidFill>
                <a:latin typeface="Comic Sans MS"/>
                <a:cs typeface="Comic Sans MS"/>
              </a:rPr>
              <a:t>us</a:t>
            </a:r>
            <a:r>
              <a:rPr dirty="0" smtClean="0" sz="1400" spc="-5" u="heavy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25" u="heavy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 u="heavy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400" spc="-10" u="heavy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 u="heavy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endParaRPr sz="1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  <a:tabLst>
                <a:tab pos="316865" algn="l"/>
              </a:tabLst>
            </a:pPr>
            <a:r>
              <a:rPr dirty="0" smtClean="0" sz="1200">
                <a:latin typeface="Comic Sans MS"/>
                <a:cs typeface="Comic Sans MS"/>
              </a:rPr>
              <a:t>4	</a:t>
            </a:r>
            <a:r>
              <a:rPr dirty="0" smtClean="0" sz="1400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hé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 s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endParaRPr sz="1400">
              <a:latin typeface="Comic Sans MS"/>
              <a:cs typeface="Comic Sans MS"/>
            </a:endParaRPr>
          </a:p>
          <a:p>
            <a:pPr>
              <a:lnSpc>
                <a:spcPts val="900"/>
              </a:lnSpc>
              <a:spcBef>
                <a:spcPts val="24"/>
              </a:spcBef>
            </a:pPr>
            <a:endParaRPr sz="900"/>
          </a:p>
          <a:p>
            <a:pPr marL="2778760">
              <a:lnSpc>
                <a:spcPct val="100000"/>
              </a:lnSpc>
            </a:pPr>
            <a:r>
              <a:rPr dirty="0" smtClean="0" sz="1100">
                <a:latin typeface="Comic Sans MS"/>
                <a:cs typeface="Comic Sans MS"/>
              </a:rPr>
              <a:t>Le</a:t>
            </a:r>
            <a:r>
              <a:rPr dirty="0" smtClean="0" sz="1100" spc="-35">
                <a:latin typeface="Comic Sans MS"/>
                <a:cs typeface="Comic Sans MS"/>
              </a:rPr>
              <a:t> </a:t>
            </a:r>
            <a:r>
              <a:rPr dirty="0" smtClean="0" sz="1100" spc="5">
                <a:latin typeface="Comic Sans MS"/>
                <a:cs typeface="Comic Sans MS"/>
              </a:rPr>
              <a:t>b</a:t>
            </a:r>
            <a:r>
              <a:rPr dirty="0" smtClean="0" sz="1100" spc="-5">
                <a:latin typeface="Comic Sans MS"/>
                <a:cs typeface="Comic Sans MS"/>
              </a:rPr>
              <a:t>e</a:t>
            </a:r>
            <a:r>
              <a:rPr dirty="0" smtClean="0" sz="1100" spc="-15">
                <a:latin typeface="Comic Sans MS"/>
                <a:cs typeface="Comic Sans MS"/>
              </a:rPr>
              <a:t>a</a:t>
            </a:r>
            <a:r>
              <a:rPr dirty="0" smtClean="0" sz="1100" spc="-5">
                <a:latin typeface="Comic Sans MS"/>
                <a:cs typeface="Comic Sans MS"/>
              </a:rPr>
              <a:t>t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30">
                <a:latin typeface="Comic Sans MS"/>
                <a:cs typeface="Comic Sans MS"/>
              </a:rPr>
              <a:t>t</a:t>
            </a:r>
            <a:r>
              <a:rPr dirty="0" smtClean="0" sz="1100" spc="0">
                <a:latin typeface="Comic Sans MS"/>
                <a:cs typeface="Comic Sans MS"/>
              </a:rPr>
              <a:t>u</a:t>
            </a:r>
            <a:r>
              <a:rPr dirty="0" smtClean="0" sz="1100" spc="-5">
                <a:latin typeface="Comic Sans MS"/>
                <a:cs typeface="Comic Sans MS"/>
              </a:rPr>
              <a:t>d</a:t>
            </a:r>
            <a:r>
              <a:rPr dirty="0" smtClean="0" sz="1100" spc="-1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n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5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5</a:t>
            </a:r>
            <a:r>
              <a:rPr dirty="0" smtClean="0" sz="1100" spc="-20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e</a:t>
            </a:r>
            <a:r>
              <a:rPr dirty="0" smtClean="0" sz="1100" spc="-15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6</a:t>
            </a:r>
            <a:r>
              <a:rPr dirty="0" smtClean="0" sz="1100" spc="-20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s</a:t>
            </a:r>
            <a:r>
              <a:rPr dirty="0" smtClean="0" sz="1100" spc="-5">
                <a:latin typeface="Comic Sans MS"/>
                <a:cs typeface="Comic Sans MS"/>
              </a:rPr>
              <a:t>o</a:t>
            </a:r>
            <a:r>
              <a:rPr dirty="0" smtClean="0" sz="1100" spc="-30">
                <a:latin typeface="Comic Sans MS"/>
                <a:cs typeface="Comic Sans MS"/>
              </a:rPr>
              <a:t>n</a:t>
            </a:r>
            <a:r>
              <a:rPr dirty="0" smtClean="0" sz="1100" spc="0">
                <a:latin typeface="Comic Sans MS"/>
                <a:cs typeface="Comic Sans MS"/>
              </a:rPr>
              <a:t>o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10332" y="3836417"/>
            <a:ext cx="2962910" cy="4216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15595" algn="l"/>
              </a:tabLst>
            </a:pPr>
            <a:r>
              <a:rPr dirty="0" smtClean="0" sz="1200">
                <a:latin typeface="Comic Sans MS"/>
                <a:cs typeface="Comic Sans MS"/>
              </a:rPr>
              <a:t>5	</a:t>
            </a:r>
            <a:r>
              <a:rPr dirty="0" smtClean="0" sz="1400">
                <a:latin typeface="Comic Sans MS"/>
                <a:cs typeface="Comic Sans MS"/>
              </a:rPr>
              <a:t>B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15">
                <a:latin typeface="Comic Sans MS"/>
                <a:cs typeface="Comic Sans MS"/>
              </a:rPr>
              <a:t>a</a:t>
            </a:r>
            <a:r>
              <a:rPr dirty="0" smtClean="0" sz="1400" spc="-15">
                <a:latin typeface="Comic Sans MS"/>
                <a:cs typeface="Comic Sans MS"/>
              </a:rPr>
              <a:t>t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1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25">
                <a:latin typeface="Comic Sans MS"/>
                <a:cs typeface="Comic Sans MS"/>
              </a:rPr>
              <a:t> </a:t>
            </a:r>
            <a:r>
              <a:rPr dirty="0" smtClean="0" sz="1400" spc="-15">
                <a:latin typeface="Comic Sans MS"/>
                <a:cs typeface="Comic Sans MS"/>
              </a:rPr>
              <a:t>m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15">
                <a:latin typeface="Comic Sans MS"/>
                <a:cs typeface="Comic Sans MS"/>
              </a:rPr>
              <a:t>s</a:t>
            </a:r>
            <a:r>
              <a:rPr dirty="0" smtClean="0" sz="1400" spc="-5">
                <a:latin typeface="Comic Sans MS"/>
                <a:cs typeface="Comic Sans MS"/>
              </a:rPr>
              <a:t>er</a:t>
            </a:r>
            <a:r>
              <a:rPr dirty="0" smtClean="0" sz="1400" spc="-15">
                <a:latin typeface="Comic Sans MS"/>
                <a:cs typeface="Comic Sans MS"/>
              </a:rPr>
              <a:t>i</a:t>
            </a:r>
            <a:r>
              <a:rPr dirty="0" smtClean="0" sz="1400" spc="-5">
                <a:latin typeface="Comic Sans MS"/>
                <a:cs typeface="Comic Sans MS"/>
              </a:rPr>
              <a:t>c</a:t>
            </a:r>
            <a:r>
              <a:rPr dirty="0" smtClean="0" sz="1400" spc="5">
                <a:latin typeface="Comic Sans MS"/>
                <a:cs typeface="Comic Sans MS"/>
              </a:rPr>
              <a:t>o</a:t>
            </a:r>
            <a:r>
              <a:rPr dirty="0" smtClean="0" sz="1400" spc="-15">
                <a:latin typeface="Comic Sans MS"/>
                <a:cs typeface="Comic Sans MS"/>
              </a:rPr>
              <a:t>r</a:t>
            </a:r>
            <a:r>
              <a:rPr dirty="0" smtClean="0" sz="1400" spc="-10">
                <a:latin typeface="Comic Sans MS"/>
                <a:cs typeface="Comic Sans MS"/>
              </a:rPr>
              <a:t>d</a:t>
            </a:r>
            <a:r>
              <a:rPr dirty="0" smtClean="0" sz="1400" spc="-25">
                <a:latin typeface="Comic Sans MS"/>
                <a:cs typeface="Comic Sans MS"/>
              </a:rPr>
              <a:t>i</a:t>
            </a:r>
            <a:r>
              <a:rPr dirty="0" smtClean="0" sz="1400" spc="5">
                <a:latin typeface="Comic Sans MS"/>
                <a:cs typeface="Comic Sans MS"/>
              </a:rPr>
              <a:t>o</a:t>
            </a:r>
            <a:r>
              <a:rPr dirty="0" smtClean="0" sz="1400" spc="0">
                <a:latin typeface="Comic Sans MS"/>
                <a:cs typeface="Comic Sans MS"/>
              </a:rPr>
              <a:t>si,</a:t>
            </a:r>
            <a:endParaRPr sz="1400">
              <a:latin typeface="Comic Sans MS"/>
              <a:cs typeface="Comic Sans MS"/>
            </a:endParaRPr>
          </a:p>
          <a:p>
            <a:pPr marL="317500">
              <a:lnSpc>
                <a:spcPts val="1525"/>
              </a:lnSpc>
            </a:pPr>
            <a:r>
              <a:rPr dirty="0" smtClean="0" sz="1400">
                <a:latin typeface="Comic Sans MS"/>
                <a:cs typeface="Comic Sans MS"/>
              </a:rPr>
              <a:t>p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15">
                <a:latin typeface="Comic Sans MS"/>
                <a:cs typeface="Comic Sans MS"/>
              </a:rPr>
              <a:t>r</a:t>
            </a:r>
            <a:r>
              <a:rPr dirty="0" smtClean="0" sz="1400" spc="-5">
                <a:latin typeface="Comic Sans MS"/>
                <a:cs typeface="Comic Sans MS"/>
              </a:rPr>
              <a:t>c</a:t>
            </a:r>
            <a:r>
              <a:rPr dirty="0" smtClean="0" sz="1400" spc="0">
                <a:latin typeface="Comic Sans MS"/>
                <a:cs typeface="Comic Sans MS"/>
              </a:rPr>
              <a:t>hé</a:t>
            </a:r>
            <a:r>
              <a:rPr dirty="0" smtClean="0" sz="1400" spc="-25">
                <a:latin typeface="Comic Sans MS"/>
                <a:cs typeface="Comic Sans MS"/>
              </a:rPr>
              <a:t> </a:t>
            </a:r>
            <a:r>
              <a:rPr dirty="0" smtClean="0" sz="1400" spc="-5">
                <a:latin typeface="Comic Sans MS"/>
                <a:cs typeface="Comic Sans MS"/>
              </a:rPr>
              <a:t>tr</a:t>
            </a:r>
            <a:r>
              <a:rPr dirty="0" smtClean="0" sz="1400" spc="-20">
                <a:latin typeface="Comic Sans MS"/>
                <a:cs typeface="Comic Sans MS"/>
              </a:rPr>
              <a:t>o</a:t>
            </a:r>
            <a:r>
              <a:rPr dirty="0" smtClean="0" sz="1400" spc="0">
                <a:latin typeface="Comic Sans MS"/>
                <a:cs typeface="Comic Sans MS"/>
              </a:rPr>
              <a:t>v</a:t>
            </a:r>
            <a:r>
              <a:rPr dirty="0" smtClean="0" sz="1400" spc="-15">
                <a:latin typeface="Comic Sans MS"/>
                <a:cs typeface="Comic Sans MS"/>
              </a:rPr>
              <a:t>e</a:t>
            </a:r>
            <a:r>
              <a:rPr dirty="0" smtClean="0" sz="1400" spc="-5">
                <a:latin typeface="Comic Sans MS"/>
                <a:cs typeface="Comic Sans MS"/>
              </a:rPr>
              <a:t>r</a:t>
            </a:r>
            <a:r>
              <a:rPr dirty="0" smtClean="0" sz="1400" spc="0">
                <a:latin typeface="Comic Sans MS"/>
                <a:cs typeface="Comic Sans MS"/>
              </a:rPr>
              <a:t>a</a:t>
            </a:r>
            <a:r>
              <a:rPr dirty="0" smtClean="0" sz="1400" spc="-15">
                <a:latin typeface="Comic Sans MS"/>
                <a:cs typeface="Comic Sans MS"/>
              </a:rPr>
              <a:t>n</a:t>
            </a:r>
            <a:r>
              <a:rPr dirty="0" smtClean="0" sz="1400" spc="-5">
                <a:latin typeface="Comic Sans MS"/>
                <a:cs typeface="Comic Sans MS"/>
              </a:rPr>
              <a:t>n</a:t>
            </a:r>
            <a:r>
              <a:rPr dirty="0" smtClean="0" sz="1400" spc="0">
                <a:latin typeface="Comic Sans MS"/>
                <a:cs typeface="Comic Sans MS"/>
              </a:rPr>
              <a:t>o</a:t>
            </a:r>
            <a:r>
              <a:rPr dirty="0" smtClean="0" sz="1400" spc="-10">
                <a:latin typeface="Comic Sans MS"/>
                <a:cs typeface="Comic Sans MS"/>
              </a:rPr>
              <a:t> </a:t>
            </a:r>
            <a:r>
              <a:rPr dirty="0" smtClean="0" sz="1400" spc="-15">
                <a:latin typeface="Comic Sans MS"/>
                <a:cs typeface="Comic Sans MS"/>
              </a:rPr>
              <a:t>m</a:t>
            </a:r>
            <a:r>
              <a:rPr dirty="0" smtClean="0" sz="1400" spc="-10">
                <a:latin typeface="Comic Sans MS"/>
                <a:cs typeface="Comic Sans MS"/>
              </a:rPr>
              <a:t>i</a:t>
            </a:r>
            <a:r>
              <a:rPr dirty="0" smtClean="0" sz="1400" spc="0">
                <a:latin typeface="Comic Sans MS"/>
                <a:cs typeface="Comic Sans MS"/>
              </a:rPr>
              <a:t>s</a:t>
            </a:r>
            <a:r>
              <a:rPr dirty="0" smtClean="0" sz="1400" spc="-15">
                <a:latin typeface="Comic Sans MS"/>
                <a:cs typeface="Comic Sans MS"/>
              </a:rPr>
              <a:t>e</a:t>
            </a:r>
            <a:r>
              <a:rPr dirty="0" smtClean="0" sz="1400" spc="-5">
                <a:latin typeface="Comic Sans MS"/>
                <a:cs typeface="Comic Sans MS"/>
              </a:rPr>
              <a:t>r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15">
                <a:latin typeface="Comic Sans MS"/>
                <a:cs typeface="Comic Sans MS"/>
              </a:rPr>
              <a:t>c</a:t>
            </a:r>
            <a:r>
              <a:rPr dirty="0" smtClean="0" sz="1400" spc="5">
                <a:latin typeface="Comic Sans MS"/>
                <a:cs typeface="Comic Sans MS"/>
              </a:rPr>
              <a:t>o</a:t>
            </a:r>
            <a:r>
              <a:rPr dirty="0" smtClean="0" sz="1400" spc="-5">
                <a:latin typeface="Comic Sans MS"/>
                <a:cs typeface="Comic Sans MS"/>
              </a:rPr>
              <a:t>r</a:t>
            </a:r>
            <a:r>
              <a:rPr dirty="0" smtClean="0" sz="1400" spc="-10">
                <a:latin typeface="Comic Sans MS"/>
                <a:cs typeface="Comic Sans MS"/>
              </a:rPr>
              <a:t>d</a:t>
            </a:r>
            <a:r>
              <a:rPr dirty="0" smtClean="0" sz="1400" spc="-25">
                <a:latin typeface="Comic Sans MS"/>
                <a:cs typeface="Comic Sans MS"/>
              </a:rPr>
              <a:t>i</a:t>
            </a:r>
            <a:r>
              <a:rPr dirty="0" smtClean="0" sz="1400" spc="0">
                <a:latin typeface="Comic Sans MS"/>
                <a:cs typeface="Comic Sans MS"/>
              </a:rPr>
              <a:t>a.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10332" y="4442969"/>
            <a:ext cx="2014220" cy="3683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16865" marR="12700" indent="-304800">
              <a:lnSpc>
                <a:spcPts val="1390"/>
              </a:lnSpc>
              <a:tabLst>
                <a:tab pos="315595" algn="l"/>
              </a:tabLst>
            </a:pPr>
            <a:r>
              <a:rPr dirty="0" smtClean="0" sz="1200">
                <a:latin typeface="Comic Sans MS"/>
                <a:cs typeface="Comic Sans MS"/>
              </a:rPr>
              <a:t>6	</a:t>
            </a:r>
            <a:r>
              <a:rPr dirty="0" smtClean="0" sz="1400">
                <a:latin typeface="Comic Sans MS"/>
                <a:cs typeface="Comic Sans MS"/>
              </a:rPr>
              <a:t>B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15">
                <a:latin typeface="Comic Sans MS"/>
                <a:cs typeface="Comic Sans MS"/>
              </a:rPr>
              <a:t>a</a:t>
            </a:r>
            <a:r>
              <a:rPr dirty="0" smtClean="0" sz="1400" spc="-15">
                <a:latin typeface="Comic Sans MS"/>
                <a:cs typeface="Comic Sans MS"/>
              </a:rPr>
              <a:t>t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1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25">
                <a:latin typeface="Comic Sans MS"/>
                <a:cs typeface="Comic Sans MS"/>
              </a:rPr>
              <a:t> </a:t>
            </a:r>
            <a:r>
              <a:rPr dirty="0" smtClean="0" sz="1400" spc="-10">
                <a:latin typeface="Comic Sans MS"/>
                <a:cs typeface="Comic Sans MS"/>
              </a:rPr>
              <a:t>p</a:t>
            </a:r>
            <a:r>
              <a:rPr dirty="0" smtClean="0" sz="1400" spc="0">
                <a:latin typeface="Comic Sans MS"/>
                <a:cs typeface="Comic Sans MS"/>
              </a:rPr>
              <a:t>u</a:t>
            </a:r>
            <a:r>
              <a:rPr dirty="0" smtClean="0" sz="1400" spc="-5">
                <a:latin typeface="Comic Sans MS"/>
                <a:cs typeface="Comic Sans MS"/>
              </a:rPr>
              <a:t>r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25">
                <a:latin typeface="Comic Sans MS"/>
                <a:cs typeface="Comic Sans MS"/>
              </a:rPr>
              <a:t> </a:t>
            </a:r>
            <a:r>
              <a:rPr dirty="0" smtClean="0" sz="1400" spc="-10">
                <a:latin typeface="Comic Sans MS"/>
                <a:cs typeface="Comic Sans MS"/>
              </a:rPr>
              <a:t>d</a:t>
            </a:r>
            <a:r>
              <a:rPr dirty="0" smtClean="0" sz="1400" spc="0">
                <a:latin typeface="Comic Sans MS"/>
                <a:cs typeface="Comic Sans MS"/>
              </a:rPr>
              <a:t>i </a:t>
            </a:r>
            <a:r>
              <a:rPr dirty="0" smtClean="0" sz="1400" spc="-25">
                <a:latin typeface="Comic Sans MS"/>
                <a:cs typeface="Comic Sans MS"/>
              </a:rPr>
              <a:t>c</a:t>
            </a:r>
            <a:r>
              <a:rPr dirty="0" smtClean="0" sz="1400" spc="0">
                <a:latin typeface="Comic Sans MS"/>
                <a:cs typeface="Comic Sans MS"/>
              </a:rPr>
              <a:t>u</a:t>
            </a:r>
            <a:r>
              <a:rPr dirty="0" smtClean="0" sz="1400" spc="5">
                <a:latin typeface="Comic Sans MS"/>
                <a:cs typeface="Comic Sans MS"/>
              </a:rPr>
              <a:t>o</a:t>
            </a:r>
            <a:r>
              <a:rPr dirty="0" smtClean="0" sz="1400" spc="-40">
                <a:latin typeface="Comic Sans MS"/>
                <a:cs typeface="Comic Sans MS"/>
              </a:rPr>
              <a:t>r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0">
                <a:latin typeface="Comic Sans MS"/>
                <a:cs typeface="Comic Sans MS"/>
              </a:rPr>
              <a:t>,</a:t>
            </a:r>
            <a:r>
              <a:rPr dirty="0" smtClean="0" sz="1400" spc="0">
                <a:latin typeface="Comic Sans MS"/>
                <a:cs typeface="Comic Sans MS"/>
              </a:rPr>
              <a:t> p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15">
                <a:latin typeface="Comic Sans MS"/>
                <a:cs typeface="Comic Sans MS"/>
              </a:rPr>
              <a:t>r</a:t>
            </a:r>
            <a:r>
              <a:rPr dirty="0" smtClean="0" sz="1400" spc="-5">
                <a:latin typeface="Comic Sans MS"/>
                <a:cs typeface="Comic Sans MS"/>
              </a:rPr>
              <a:t>c</a:t>
            </a:r>
            <a:r>
              <a:rPr dirty="0" smtClean="0" sz="1400" spc="0">
                <a:latin typeface="Comic Sans MS"/>
                <a:cs typeface="Comic Sans MS"/>
              </a:rPr>
              <a:t>hé</a:t>
            </a:r>
            <a:r>
              <a:rPr dirty="0" smtClean="0" sz="1400" spc="-25">
                <a:latin typeface="Comic Sans MS"/>
                <a:cs typeface="Comic Sans MS"/>
              </a:rPr>
              <a:t> </a:t>
            </a:r>
            <a:r>
              <a:rPr dirty="0" smtClean="0" sz="1400" spc="-15">
                <a:latin typeface="Comic Sans MS"/>
                <a:cs typeface="Comic Sans MS"/>
              </a:rPr>
              <a:t>v</a:t>
            </a:r>
            <a:r>
              <a:rPr dirty="0" smtClean="0" sz="1400" spc="-15">
                <a:latin typeface="Comic Sans MS"/>
                <a:cs typeface="Comic Sans MS"/>
              </a:rPr>
              <a:t>e</a:t>
            </a:r>
            <a:r>
              <a:rPr dirty="0" smtClean="0" sz="1400" spc="0">
                <a:latin typeface="Comic Sans MS"/>
                <a:cs typeface="Comic Sans MS"/>
              </a:rPr>
              <a:t>d</a:t>
            </a:r>
            <a:r>
              <a:rPr dirty="0" smtClean="0" sz="1400" spc="-30">
                <a:latin typeface="Comic Sans MS"/>
                <a:cs typeface="Comic Sans MS"/>
              </a:rPr>
              <a:t>r</a:t>
            </a:r>
            <a:r>
              <a:rPr dirty="0" smtClean="0" sz="1400" spc="0">
                <a:latin typeface="Comic Sans MS"/>
                <a:cs typeface="Comic Sans MS"/>
              </a:rPr>
              <a:t>a</a:t>
            </a:r>
            <a:r>
              <a:rPr dirty="0" smtClean="0" sz="1400" spc="-5">
                <a:latin typeface="Comic Sans MS"/>
                <a:cs typeface="Comic Sans MS"/>
              </a:rPr>
              <a:t>n</a:t>
            </a:r>
            <a:r>
              <a:rPr dirty="0" smtClean="0" sz="1400" spc="-20">
                <a:latin typeface="Comic Sans MS"/>
                <a:cs typeface="Comic Sans MS"/>
              </a:rPr>
              <a:t>n</a:t>
            </a:r>
            <a:r>
              <a:rPr dirty="0" smtClean="0" sz="1400" spc="0">
                <a:latin typeface="Comic Sans MS"/>
                <a:cs typeface="Comic Sans MS"/>
              </a:rPr>
              <a:t>o</a:t>
            </a:r>
            <a:r>
              <a:rPr dirty="0" smtClean="0" sz="1400" spc="5">
                <a:latin typeface="Comic Sans MS"/>
                <a:cs typeface="Comic Sans MS"/>
              </a:rPr>
              <a:t> </a:t>
            </a:r>
            <a:r>
              <a:rPr dirty="0" smtClean="0" sz="1400" spc="-20">
                <a:latin typeface="Comic Sans MS"/>
                <a:cs typeface="Comic Sans MS"/>
              </a:rPr>
              <a:t>D</a:t>
            </a:r>
            <a:r>
              <a:rPr dirty="0" smtClean="0" sz="1400" spc="0">
                <a:latin typeface="Comic Sans MS"/>
                <a:cs typeface="Comic Sans MS"/>
              </a:rPr>
              <a:t>io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223404" y="3753283"/>
            <a:ext cx="1599565" cy="8566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7620">
              <a:lnSpc>
                <a:spcPct val="100499"/>
              </a:lnSpc>
            </a:pPr>
            <a:r>
              <a:rPr dirty="0" smtClean="0" sz="1100" spc="5">
                <a:latin typeface="Comic Sans MS"/>
                <a:cs typeface="Comic Sans MS"/>
              </a:rPr>
              <a:t>r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25">
                <a:latin typeface="Comic Sans MS"/>
                <a:cs typeface="Comic Sans MS"/>
              </a:rPr>
              <a:t>a</a:t>
            </a:r>
            <a:r>
              <a:rPr dirty="0" smtClean="0" sz="1100" spc="0">
                <a:latin typeface="Comic Sans MS"/>
                <a:cs typeface="Comic Sans MS"/>
              </a:rPr>
              <a:t>ss</a:t>
            </a:r>
            <a:r>
              <a:rPr dirty="0" smtClean="0" sz="1100" spc="-10">
                <a:latin typeface="Comic Sans MS"/>
                <a:cs typeface="Comic Sans MS"/>
              </a:rPr>
              <a:t>u</a:t>
            </a:r>
            <a:r>
              <a:rPr dirty="0" smtClean="0" sz="1100" spc="-5">
                <a:latin typeface="Comic Sans MS"/>
                <a:cs typeface="Comic Sans MS"/>
              </a:rPr>
              <a:t>n</a:t>
            </a:r>
            <a:r>
              <a:rPr dirty="0" smtClean="0" sz="1100" spc="-5">
                <a:latin typeface="Comic Sans MS"/>
                <a:cs typeface="Comic Sans MS"/>
              </a:rPr>
              <a:t>t</a:t>
            </a:r>
            <a:r>
              <a:rPr dirty="0" smtClean="0" sz="1100" spc="0">
                <a:latin typeface="Comic Sans MS"/>
                <a:cs typeface="Comic Sans MS"/>
              </a:rPr>
              <a:t>e</a:t>
            </a:r>
            <a:r>
              <a:rPr dirty="0" smtClean="0" sz="1100" spc="-25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n</a:t>
            </a:r>
            <a:r>
              <a:rPr dirty="0" smtClean="0" sz="1100" spc="-5">
                <a:latin typeface="Comic Sans MS"/>
                <a:cs typeface="Comic Sans MS"/>
              </a:rPr>
              <a:t>ell</a:t>
            </a:r>
            <a:r>
              <a:rPr dirty="0" smtClean="0" sz="1100" spc="0">
                <a:latin typeface="Comic Sans MS"/>
                <a:cs typeface="Comic Sans MS"/>
              </a:rPr>
              <a:t>a</a:t>
            </a:r>
            <a:r>
              <a:rPr dirty="0" smtClean="0" sz="1100" spc="-20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7</a:t>
            </a:r>
            <a:r>
              <a:rPr dirty="0" smtClean="0" sz="1100" spc="0">
                <a:latin typeface="Comic Sans MS"/>
                <a:cs typeface="Comic Sans MS"/>
              </a:rPr>
              <a:t>.</a:t>
            </a:r>
            <a:r>
              <a:rPr dirty="0" smtClean="0" sz="1100" spc="0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L</a:t>
            </a:r>
            <a:r>
              <a:rPr dirty="0" smtClean="0" sz="1100" spc="5">
                <a:latin typeface="Comic Sans MS"/>
                <a:cs typeface="Comic Sans MS"/>
              </a:rPr>
              <a:t>’</a:t>
            </a:r>
            <a:r>
              <a:rPr dirty="0" smtClean="0" sz="1100" spc="-25">
                <a:latin typeface="Comic Sans MS"/>
                <a:cs typeface="Comic Sans MS"/>
              </a:rPr>
              <a:t>a</a:t>
            </a:r>
            <a:r>
              <a:rPr dirty="0" smtClean="0" sz="1100" spc="-5">
                <a:latin typeface="Comic Sans MS"/>
                <a:cs typeface="Comic Sans MS"/>
              </a:rPr>
              <a:t>tt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10">
                <a:latin typeface="Comic Sans MS"/>
                <a:cs typeface="Comic Sans MS"/>
              </a:rPr>
              <a:t>v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30">
                <a:latin typeface="Comic Sans MS"/>
                <a:cs typeface="Comic Sans MS"/>
              </a:rPr>
              <a:t>t</a:t>
            </a:r>
            <a:r>
              <a:rPr dirty="0" smtClean="0" sz="1100" spc="0">
                <a:latin typeface="Comic Sans MS"/>
                <a:cs typeface="Comic Sans MS"/>
              </a:rPr>
              <a:t>à</a:t>
            </a:r>
            <a:r>
              <a:rPr dirty="0" smtClean="0" sz="1100" spc="-10">
                <a:latin typeface="Comic Sans MS"/>
                <a:cs typeface="Comic Sans MS"/>
              </a:rPr>
              <a:t> </a:t>
            </a:r>
            <a:r>
              <a:rPr dirty="0" smtClean="0" sz="1100" spc="-15">
                <a:latin typeface="Comic Sans MS"/>
                <a:cs typeface="Comic Sans MS"/>
              </a:rPr>
              <a:t>d</a:t>
            </a:r>
            <a:r>
              <a:rPr dirty="0" smtClean="0" sz="1100" spc="-5">
                <a:latin typeface="Comic Sans MS"/>
                <a:cs typeface="Comic Sans MS"/>
              </a:rPr>
              <a:t>e</a:t>
            </a:r>
            <a:r>
              <a:rPr dirty="0" smtClean="0" sz="1100" spc="0">
                <a:latin typeface="Comic Sans MS"/>
                <a:cs typeface="Comic Sans MS"/>
              </a:rPr>
              <a:t>g</a:t>
            </a:r>
            <a:r>
              <a:rPr dirty="0" smtClean="0" sz="1100" spc="-15">
                <a:latin typeface="Comic Sans MS"/>
                <a:cs typeface="Comic Sans MS"/>
              </a:rPr>
              <a:t>l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5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op</a:t>
            </a:r>
            <a:r>
              <a:rPr dirty="0" smtClean="0" sz="1100" spc="-45">
                <a:latin typeface="Comic Sans MS"/>
                <a:cs typeface="Comic Sans MS"/>
              </a:rPr>
              <a:t>e</a:t>
            </a:r>
            <a:r>
              <a:rPr dirty="0" smtClean="0" sz="1100" spc="-5">
                <a:latin typeface="Comic Sans MS"/>
                <a:cs typeface="Comic Sans MS"/>
              </a:rPr>
              <a:t>ra</a:t>
            </a:r>
            <a:r>
              <a:rPr dirty="0" smtClean="0" sz="1100" spc="-5">
                <a:latin typeface="Comic Sans MS"/>
                <a:cs typeface="Comic Sans MS"/>
              </a:rPr>
              <a:t>t</a:t>
            </a:r>
            <a:r>
              <a:rPr dirty="0" smtClean="0" sz="1100" spc="-45">
                <a:latin typeface="Comic Sans MS"/>
                <a:cs typeface="Comic Sans MS"/>
              </a:rPr>
              <a:t>o</a:t>
            </a:r>
            <a:r>
              <a:rPr dirty="0" smtClean="0" sz="1100" spc="-5">
                <a:latin typeface="Comic Sans MS"/>
                <a:cs typeface="Comic Sans MS"/>
              </a:rPr>
              <a:t>r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0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d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5">
                <a:latin typeface="Comic Sans MS"/>
                <a:cs typeface="Comic Sans MS"/>
              </a:rPr>
              <a:t> </a:t>
            </a:r>
            <a:r>
              <a:rPr dirty="0" smtClean="0" sz="1100" spc="-15">
                <a:latin typeface="Comic Sans MS"/>
                <a:cs typeface="Comic Sans MS"/>
              </a:rPr>
              <a:t>p</a:t>
            </a:r>
            <a:r>
              <a:rPr dirty="0" smtClean="0" sz="1100" spc="-5">
                <a:latin typeface="Comic Sans MS"/>
                <a:cs typeface="Comic Sans MS"/>
              </a:rPr>
              <a:t>a</a:t>
            </a:r>
            <a:r>
              <a:rPr dirty="0" smtClean="0" sz="1100" spc="-5">
                <a:latin typeface="Comic Sans MS"/>
                <a:cs typeface="Comic Sans MS"/>
              </a:rPr>
              <a:t>c</a:t>
            </a:r>
            <a:r>
              <a:rPr dirty="0" smtClean="0" sz="1100" spc="0">
                <a:latin typeface="Comic Sans MS"/>
                <a:cs typeface="Comic Sans MS"/>
              </a:rPr>
              <a:t>e</a:t>
            </a:r>
            <a:r>
              <a:rPr dirty="0" smtClean="0" sz="1100" spc="-35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r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a</a:t>
            </a:r>
            <a:r>
              <a:rPr dirty="0" smtClean="0" sz="1100" spc="-25">
                <a:latin typeface="Comic Sans MS"/>
                <a:cs typeface="Comic Sans MS"/>
              </a:rPr>
              <a:t>s</a:t>
            </a:r>
            <a:r>
              <a:rPr dirty="0" smtClean="0" sz="1100" spc="0">
                <a:latin typeface="Comic Sans MS"/>
                <a:cs typeface="Comic Sans MS"/>
              </a:rPr>
              <a:t>su</a:t>
            </a:r>
            <a:r>
              <a:rPr dirty="0" smtClean="0" sz="1100" spc="-20">
                <a:latin typeface="Comic Sans MS"/>
                <a:cs typeface="Comic Sans MS"/>
              </a:rPr>
              <a:t>m</a:t>
            </a:r>
            <a:r>
              <a:rPr dirty="0" smtClean="0" sz="1100" spc="0">
                <a:latin typeface="Comic Sans MS"/>
                <a:cs typeface="Comic Sans MS"/>
              </a:rPr>
              <a:t>e</a:t>
            </a:r>
            <a:r>
              <a:rPr dirty="0" smtClean="0" sz="1100" spc="-15">
                <a:latin typeface="Comic Sans MS"/>
                <a:cs typeface="Comic Sans MS"/>
              </a:rPr>
              <a:t> </a:t>
            </a:r>
            <a:r>
              <a:rPr dirty="0" smtClean="0" sz="1100" spc="-10">
                <a:latin typeface="Comic Sans MS"/>
                <a:cs typeface="Comic Sans MS"/>
              </a:rPr>
              <a:t>q</a:t>
            </a:r>
            <a:r>
              <a:rPr dirty="0" smtClean="0" sz="1100" spc="0">
                <a:latin typeface="Comic Sans MS"/>
                <a:cs typeface="Comic Sans MS"/>
              </a:rPr>
              <a:t>u</a:t>
            </a:r>
            <a:r>
              <a:rPr dirty="0" smtClean="0" sz="1100" spc="-5">
                <a:latin typeface="Comic Sans MS"/>
                <a:cs typeface="Comic Sans MS"/>
              </a:rPr>
              <a:t>e</a:t>
            </a:r>
            <a:r>
              <a:rPr dirty="0" smtClean="0" sz="1100" spc="-5">
                <a:latin typeface="Comic Sans MS"/>
                <a:cs typeface="Comic Sans MS"/>
              </a:rPr>
              <a:t>l</a:t>
            </a:r>
            <a:r>
              <a:rPr dirty="0" smtClean="0" sz="1100" spc="-5">
                <a:latin typeface="Comic Sans MS"/>
                <a:cs typeface="Comic Sans MS"/>
              </a:rPr>
              <a:t>l</a:t>
            </a:r>
            <a:r>
              <a:rPr dirty="0" smtClean="0" sz="1100" spc="0">
                <a:latin typeface="Comic Sans MS"/>
                <a:cs typeface="Comic Sans MS"/>
              </a:rPr>
              <a:t>a</a:t>
            </a:r>
            <a:r>
              <a:rPr dirty="0" smtClean="0" sz="1100" spc="0">
                <a:latin typeface="Comic Sans MS"/>
                <a:cs typeface="Comic Sans MS"/>
              </a:rPr>
              <a:t> d</a:t>
            </a:r>
            <a:r>
              <a:rPr dirty="0" smtClean="0" sz="1100" spc="-10">
                <a:latin typeface="Comic Sans MS"/>
                <a:cs typeface="Comic Sans MS"/>
              </a:rPr>
              <a:t>e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5">
                <a:latin typeface="Comic Sans MS"/>
                <a:cs typeface="Comic Sans MS"/>
              </a:rPr>
              <a:t> </a:t>
            </a:r>
            <a:r>
              <a:rPr dirty="0" smtClean="0" sz="1100" spc="-20">
                <a:latin typeface="Comic Sans MS"/>
                <a:cs typeface="Comic Sans MS"/>
              </a:rPr>
              <a:t>m</a:t>
            </a:r>
            <a:r>
              <a:rPr dirty="0" smtClean="0" sz="1100" spc="-10">
                <a:latin typeface="Comic Sans MS"/>
                <a:cs typeface="Comic Sans MS"/>
              </a:rPr>
              <a:t>i</a:t>
            </a:r>
            <a:r>
              <a:rPr dirty="0" smtClean="0" sz="1100" spc="0">
                <a:latin typeface="Comic Sans MS"/>
                <a:cs typeface="Comic Sans MS"/>
              </a:rPr>
              <a:t>s</a:t>
            </a:r>
            <a:r>
              <a:rPr dirty="0" smtClean="0" sz="1100" spc="-30">
                <a:latin typeface="Comic Sans MS"/>
                <a:cs typeface="Comic Sans MS"/>
              </a:rPr>
              <a:t>e</a:t>
            </a:r>
            <a:r>
              <a:rPr dirty="0" smtClean="0" sz="1100" spc="5">
                <a:latin typeface="Comic Sans MS"/>
                <a:cs typeface="Comic Sans MS"/>
              </a:rPr>
              <a:t>r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c</a:t>
            </a:r>
            <a:r>
              <a:rPr dirty="0" smtClean="0" sz="1100" spc="-45">
                <a:latin typeface="Comic Sans MS"/>
                <a:cs typeface="Comic Sans MS"/>
              </a:rPr>
              <a:t>o</a:t>
            </a:r>
            <a:r>
              <a:rPr dirty="0" smtClean="0" sz="1100" spc="-5">
                <a:latin typeface="Comic Sans MS"/>
                <a:cs typeface="Comic Sans MS"/>
              </a:rPr>
              <a:t>rd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o</a:t>
            </a:r>
            <a:r>
              <a:rPr dirty="0" smtClean="0" sz="1100" spc="-10">
                <a:latin typeface="Comic Sans MS"/>
                <a:cs typeface="Comic Sans MS"/>
              </a:rPr>
              <a:t>s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e</a:t>
            </a:r>
            <a:r>
              <a:rPr dirty="0" smtClean="0" sz="1100" spc="-25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d</a:t>
            </a:r>
            <a:r>
              <a:rPr dirty="0" smtClean="0" sz="1100" spc="-10">
                <a:latin typeface="Comic Sans MS"/>
                <a:cs typeface="Comic Sans MS"/>
              </a:rPr>
              <a:t>e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0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p</a:t>
            </a:r>
            <a:r>
              <a:rPr dirty="0" smtClean="0" sz="1100" spc="0">
                <a:latin typeface="Comic Sans MS"/>
                <a:cs typeface="Comic Sans MS"/>
              </a:rPr>
              <a:t>u</a:t>
            </a:r>
            <a:r>
              <a:rPr dirty="0" smtClean="0" sz="1100" spc="-5">
                <a:latin typeface="Comic Sans MS"/>
                <a:cs typeface="Comic Sans MS"/>
              </a:rPr>
              <a:t>r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d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15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c</a:t>
            </a:r>
            <a:r>
              <a:rPr dirty="0" smtClean="0" sz="1100" spc="0">
                <a:latin typeface="Comic Sans MS"/>
                <a:cs typeface="Comic Sans MS"/>
              </a:rPr>
              <a:t>u</a:t>
            </a:r>
            <a:r>
              <a:rPr dirty="0" smtClean="0" sz="1100" spc="-45">
                <a:latin typeface="Comic Sans MS"/>
                <a:cs typeface="Comic Sans MS"/>
              </a:rPr>
              <a:t>o</a:t>
            </a:r>
            <a:r>
              <a:rPr dirty="0" smtClean="0" sz="1100" spc="5">
                <a:latin typeface="Comic Sans MS"/>
                <a:cs typeface="Comic Sans MS"/>
              </a:rPr>
              <a:t>r</a:t>
            </a:r>
            <a:r>
              <a:rPr dirty="0" smtClean="0" sz="1100" spc="0">
                <a:latin typeface="Comic Sans MS"/>
                <a:cs typeface="Comic Sans MS"/>
              </a:rPr>
              <a:t>e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680104" y="4110752"/>
            <a:ext cx="1188085" cy="10293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-3175">
              <a:lnSpc>
                <a:spcPct val="100899"/>
              </a:lnSpc>
            </a:pPr>
            <a:r>
              <a:rPr dirty="0" smtClean="0" sz="1100">
                <a:solidFill>
                  <a:srgbClr val="007F00"/>
                </a:solidFill>
                <a:latin typeface="Comic Sans MS"/>
                <a:cs typeface="Comic Sans MS"/>
              </a:rPr>
              <a:t>Le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3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5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 (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5</a:t>
            </a:r>
            <a:r>
              <a:rPr dirty="0" smtClean="0" sz="1100" spc="-2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6</a:t>
            </a:r>
            <a:r>
              <a:rPr dirty="0" smtClean="0" sz="1100" spc="-2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7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)</a:t>
            </a:r>
            <a:r>
              <a:rPr dirty="0" smtClean="0" sz="11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co</a:t>
            </a:r>
            <a:r>
              <a:rPr dirty="0" smtClean="0" sz="1100" spc="-2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100" spc="-3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ta</a:t>
            </a:r>
            <a:r>
              <a:rPr dirty="0" smtClean="0" sz="1100" spc="-2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3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po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rd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100" spc="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3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ssi</a:t>
            </a:r>
            <a:r>
              <a:rPr dirty="0" smtClean="0" sz="1100" spc="-2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453132" y="4990085"/>
            <a:ext cx="4228465" cy="9277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003300">
              <a:lnSpc>
                <a:spcPct val="100000"/>
              </a:lnSpc>
              <a:tabLst>
                <a:tab pos="1306195" algn="l"/>
              </a:tabLst>
            </a:pPr>
            <a:r>
              <a:rPr dirty="0" smtClean="0" sz="1200">
                <a:latin typeface="Comic Sans MS"/>
                <a:cs typeface="Comic Sans MS"/>
              </a:rPr>
              <a:t>7	</a:t>
            </a:r>
            <a:r>
              <a:rPr dirty="0" smtClean="0" sz="1400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3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3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ce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endParaRPr sz="1400">
              <a:latin typeface="Comic Sans MS"/>
              <a:cs typeface="Comic Sans MS"/>
            </a:endParaRPr>
          </a:p>
          <a:p>
            <a:pPr marL="1308100">
              <a:lnSpc>
                <a:spcPts val="1430"/>
              </a:lnSpc>
            </a:pPr>
            <a:r>
              <a:rPr dirty="0" smtClean="0" sz="1400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hé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 s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40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3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0">
                <a:solidFill>
                  <a:srgbClr val="007F00"/>
                </a:solidFill>
                <a:latin typeface="Comic Sans MS"/>
                <a:cs typeface="Comic Sans MS"/>
              </a:rPr>
              <a:t>io</a:t>
            </a:r>
            <a:endParaRPr sz="1400">
              <a:latin typeface="Comic Sans MS"/>
              <a:cs typeface="Comic Sans MS"/>
            </a:endParaRPr>
          </a:p>
          <a:p>
            <a:pPr>
              <a:lnSpc>
                <a:spcPts val="500"/>
              </a:lnSpc>
              <a:spcBef>
                <a:spcPts val="28"/>
              </a:spcBef>
            </a:pPr>
            <a:endParaRPr sz="500"/>
          </a:p>
          <a:p>
            <a:pPr marL="317500">
              <a:lnSpc>
                <a:spcPct val="100000"/>
              </a:lnSpc>
            </a:pPr>
            <a:r>
              <a:rPr dirty="0" smtClean="0" sz="140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 u="heavy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25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us</a:t>
            </a:r>
            <a:r>
              <a:rPr dirty="0" smtClean="0" sz="1400" spc="-5" u="heavy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0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 u="heavy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400" spc="-10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endParaRPr sz="1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  <a:tabLst>
                <a:tab pos="315595" algn="l"/>
              </a:tabLst>
            </a:pPr>
            <a:r>
              <a:rPr dirty="0" smtClean="0" sz="1200">
                <a:latin typeface="Comic Sans MS"/>
                <a:cs typeface="Comic Sans MS"/>
              </a:rPr>
              <a:t>8	</a:t>
            </a:r>
            <a:r>
              <a:rPr dirty="0" smtClean="0" sz="140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ssi</a:t>
            </a:r>
            <a:r>
              <a:rPr dirty="0" smtClean="0" sz="1400" spc="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400" spc="-160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il</a:t>
            </a:r>
            <a:r>
              <a:rPr dirty="0" smtClean="0" sz="1400" spc="-135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 u="heavy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5" u="heavy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 u="heavy">
                <a:solidFill>
                  <a:srgbClr val="0032CC"/>
                </a:solidFill>
                <a:latin typeface="Comic Sans MS"/>
                <a:cs typeface="Comic Sans MS"/>
              </a:rPr>
              <a:t>gn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30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25" u="heavy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95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 u="heavy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25" u="heavy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035800" y="5709413"/>
            <a:ext cx="2401570" cy="5175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>
              <a:lnSpc>
                <a:spcPct val="100000"/>
              </a:lnSpc>
            </a:pP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l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4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“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us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a”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è</a:t>
            </a:r>
            <a:r>
              <a:rPr dirty="0" smtClean="0" sz="11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co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ca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 fi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4</a:t>
            </a:r>
            <a:r>
              <a:rPr dirty="0" smtClean="0" sz="110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e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8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1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co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cl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fa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q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tt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11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3</a:t>
            </a:fld>
            <a:endParaRPr sz="1300">
              <a:latin typeface="Monotype Corsiva"/>
              <a:cs typeface="Monotype Corsiv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90307" y="505460"/>
            <a:ext cx="2569210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udi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2932" y="1425449"/>
            <a:ext cx="2988310" cy="441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-635">
              <a:lnSpc>
                <a:spcPct val="100000"/>
              </a:lnSpc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Io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il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gn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uo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400" spc="-3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he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al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se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tt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..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35852" y="1302005"/>
            <a:ext cx="2680335" cy="5175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-635">
              <a:lnSpc>
                <a:spcPct val="100000"/>
              </a:lnSpc>
            </a:pP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l 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go</a:t>
            </a:r>
            <a:r>
              <a:rPr dirty="0" smtClean="0" sz="11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si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co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ce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J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vè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ss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io</a:t>
            </a:r>
            <a:r>
              <a:rPr dirty="0" smtClean="0" sz="11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pol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ett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 s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io 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53731" y="1369061"/>
            <a:ext cx="2714625" cy="4521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in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2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endParaRPr sz="1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hé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si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è</a:t>
            </a:r>
            <a:r>
              <a:rPr dirty="0" smtClean="0" sz="14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il</a:t>
            </a:r>
            <a:r>
              <a:rPr dirty="0" smtClean="0" sz="1400" spc="-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FF3200"/>
                </a:solidFill>
                <a:latin typeface="Comic Sans MS"/>
                <a:cs typeface="Comic Sans MS"/>
              </a:rPr>
              <a:t>i.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4581" y="2221800"/>
            <a:ext cx="826769" cy="6477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1905">
              <a:lnSpc>
                <a:spcPct val="98900"/>
              </a:lnSpc>
            </a:pPr>
            <a:r>
              <a:rPr dirty="0" smtClean="0" sz="1400" spc="-10">
                <a:latin typeface="Comic Sans MS"/>
                <a:cs typeface="Comic Sans MS"/>
              </a:rPr>
              <a:t>T</a:t>
            </a:r>
            <a:r>
              <a:rPr dirty="0" smtClean="0" sz="1400" spc="-15">
                <a:latin typeface="Comic Sans MS"/>
                <a:cs typeface="Comic Sans MS"/>
              </a:rPr>
              <a:t>a</a:t>
            </a:r>
            <a:r>
              <a:rPr dirty="0" smtClean="0" sz="1400" spc="0">
                <a:latin typeface="Comic Sans MS"/>
                <a:cs typeface="Comic Sans MS"/>
              </a:rPr>
              <a:t>v. </a:t>
            </a:r>
            <a:r>
              <a:rPr dirty="0" smtClean="0" sz="1400" spc="105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0">
                <a:latin typeface="Comic Sans MS"/>
                <a:cs typeface="Comic Sans MS"/>
              </a:rPr>
              <a:t> </a:t>
            </a:r>
            <a:r>
              <a:rPr dirty="0" smtClean="0" sz="1400" spc="-20">
                <a:latin typeface="Comic Sans MS"/>
                <a:cs typeface="Comic Sans MS"/>
              </a:rPr>
              <a:t>Obb</a:t>
            </a:r>
            <a:r>
              <a:rPr dirty="0" smtClean="0" sz="1400" spc="0">
                <a:latin typeface="Comic Sans MS"/>
                <a:cs typeface="Comic Sans MS"/>
              </a:rPr>
              <a:t>l</a:t>
            </a:r>
            <a:r>
              <a:rPr dirty="0" smtClean="0" sz="1400" spc="-10">
                <a:latin typeface="Comic Sans MS"/>
                <a:cs typeface="Comic Sans MS"/>
              </a:rPr>
              <a:t>i</a:t>
            </a:r>
            <a:r>
              <a:rPr dirty="0" smtClean="0" sz="1400" spc="-5">
                <a:latin typeface="Comic Sans MS"/>
                <a:cs typeface="Comic Sans MS"/>
              </a:rPr>
              <a:t>g</a:t>
            </a:r>
            <a:r>
              <a:rPr dirty="0" smtClean="0" sz="1400" spc="-10">
                <a:latin typeface="Comic Sans MS"/>
                <a:cs typeface="Comic Sans MS"/>
              </a:rPr>
              <a:t>h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0">
                <a:latin typeface="Comic Sans MS"/>
                <a:cs typeface="Comic Sans MS"/>
              </a:rPr>
              <a:t> </a:t>
            </a:r>
            <a:r>
              <a:rPr dirty="0" smtClean="0" sz="1400" spc="-5">
                <a:latin typeface="Comic Sans MS"/>
                <a:cs typeface="Comic Sans MS"/>
              </a:rPr>
              <a:t>Ve</a:t>
            </a:r>
            <a:r>
              <a:rPr dirty="0" smtClean="0" sz="1400" spc="-15">
                <a:latin typeface="Comic Sans MS"/>
                <a:cs typeface="Comic Sans MS"/>
              </a:rPr>
              <a:t>r</a:t>
            </a:r>
            <a:r>
              <a:rPr dirty="0" smtClean="0" sz="1400" spc="0">
                <a:latin typeface="Comic Sans MS"/>
                <a:cs typeface="Comic Sans MS"/>
              </a:rPr>
              <a:t>so</a:t>
            </a:r>
            <a:r>
              <a:rPr dirty="0" smtClean="0" sz="1400" spc="5">
                <a:latin typeface="Comic Sans MS"/>
                <a:cs typeface="Comic Sans MS"/>
              </a:rPr>
              <a:t> </a:t>
            </a:r>
            <a:r>
              <a:rPr dirty="0" smtClean="0" sz="1400" spc="-20">
                <a:latin typeface="Comic Sans MS"/>
                <a:cs typeface="Comic Sans MS"/>
              </a:rPr>
              <a:t>D</a:t>
            </a:r>
            <a:r>
              <a:rPr dirty="0" smtClean="0" sz="1400" spc="-10">
                <a:latin typeface="Comic Sans MS"/>
                <a:cs typeface="Comic Sans MS"/>
              </a:rPr>
              <a:t>i</a:t>
            </a:r>
            <a:r>
              <a:rPr dirty="0" smtClean="0" sz="1400" spc="0">
                <a:latin typeface="Comic Sans MS"/>
                <a:cs typeface="Comic Sans MS"/>
              </a:rPr>
              <a:t>o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38654" y="4269741"/>
            <a:ext cx="753745" cy="85534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0">
              <a:lnSpc>
                <a:spcPts val="1670"/>
              </a:lnSpc>
            </a:pP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v. </a:t>
            </a:r>
            <a:r>
              <a:rPr dirty="0" smtClean="0" sz="1400" spc="10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Obb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Ve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so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 p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ss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767332" y="2015237"/>
            <a:ext cx="172085" cy="5803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210">
                <a:latin typeface="Comic Sans MS"/>
                <a:cs typeface="Comic Sans MS"/>
              </a:rPr>
              <a:t>1</a:t>
            </a:r>
            <a:endParaRPr sz="1400">
              <a:latin typeface="Comic Sans MS"/>
              <a:cs typeface="Comic Sans MS"/>
            </a:endParaRPr>
          </a:p>
          <a:p>
            <a:pPr>
              <a:lnSpc>
                <a:spcPts val="1000"/>
              </a:lnSpc>
              <a:spcBef>
                <a:spcPts val="92"/>
              </a:spcBef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400" spc="295">
                <a:latin typeface="Comic Sans MS"/>
                <a:cs typeface="Comic Sans MS"/>
              </a:rPr>
              <a:t>2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148332" y="2008633"/>
            <a:ext cx="245173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0">
                <a:latin typeface="Comic Sans MS"/>
                <a:cs typeface="Comic Sans MS"/>
              </a:rPr>
              <a:t>N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0">
                <a:latin typeface="Comic Sans MS"/>
                <a:cs typeface="Comic Sans MS"/>
              </a:rPr>
              <a:t>n</a:t>
            </a:r>
            <a:r>
              <a:rPr dirty="0" smtClean="0" sz="1200" spc="-5">
                <a:latin typeface="Comic Sans MS"/>
                <a:cs typeface="Comic Sans MS"/>
              </a:rPr>
              <a:t> </a:t>
            </a:r>
            <a:r>
              <a:rPr dirty="0" smtClean="0" sz="1200" spc="-25">
                <a:latin typeface="Comic Sans MS"/>
                <a:cs typeface="Comic Sans MS"/>
              </a:rPr>
              <a:t>a</a:t>
            </a:r>
            <a:r>
              <a:rPr dirty="0" smtClean="0" sz="1200" spc="0">
                <a:latin typeface="Comic Sans MS"/>
                <a:cs typeface="Comic Sans MS"/>
              </a:rPr>
              <a:t>v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25">
                <a:latin typeface="Comic Sans MS"/>
                <a:cs typeface="Comic Sans MS"/>
              </a:rPr>
              <a:t>l</a:t>
            </a:r>
            <a:r>
              <a:rPr dirty="0" smtClean="0" sz="1200" spc="-30">
                <a:latin typeface="Comic Sans MS"/>
                <a:cs typeface="Comic Sans MS"/>
              </a:rPr>
              <a:t>t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0">
                <a:latin typeface="Comic Sans MS"/>
                <a:cs typeface="Comic Sans MS"/>
              </a:rPr>
              <a:t>i d</a:t>
            </a:r>
            <a:r>
              <a:rPr dirty="0" smtClean="0" sz="1200" spc="-10">
                <a:latin typeface="Comic Sans MS"/>
                <a:cs typeface="Comic Sans MS"/>
              </a:rPr>
              <a:t>è</a:t>
            </a:r>
            <a:r>
              <a:rPr dirty="0" smtClean="0" sz="1200" spc="-1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di</a:t>
            </a:r>
            <a:r>
              <a:rPr dirty="0" smtClean="0" sz="1200" spc="-25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f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-15">
                <a:latin typeface="Comic Sans MS"/>
                <a:cs typeface="Comic Sans MS"/>
              </a:rPr>
              <a:t>t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a</a:t>
            </a:r>
            <a:r>
              <a:rPr dirty="0" smtClean="0" sz="1200" spc="-5">
                <a:latin typeface="Comic Sans MS"/>
                <a:cs typeface="Comic Sans MS"/>
              </a:rPr>
              <a:t> </a:t>
            </a:r>
            <a:r>
              <a:rPr dirty="0" smtClean="0" sz="1200" spc="-20">
                <a:latin typeface="Comic Sans MS"/>
                <a:cs typeface="Comic Sans MS"/>
              </a:rPr>
              <a:t>m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48332" y="2401825"/>
            <a:ext cx="2449195" cy="7289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0">
              <a:lnSpc>
                <a:spcPct val="77500"/>
              </a:lnSpc>
            </a:pPr>
            <a:r>
              <a:rPr dirty="0" smtClean="0" sz="1200" spc="-10">
                <a:latin typeface="Comic Sans MS"/>
                <a:cs typeface="Comic Sans MS"/>
              </a:rPr>
              <a:t>N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0">
                <a:latin typeface="Comic Sans MS"/>
                <a:cs typeface="Comic Sans MS"/>
              </a:rPr>
              <a:t>n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-30">
                <a:latin typeface="Comic Sans MS"/>
                <a:cs typeface="Comic Sans MS"/>
              </a:rPr>
              <a:t>p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20">
                <a:latin typeface="Comic Sans MS"/>
                <a:cs typeface="Comic Sans MS"/>
              </a:rPr>
              <a:t>o</a:t>
            </a:r>
            <a:r>
              <a:rPr dirty="0" smtClean="0" sz="1200" spc="-5">
                <a:latin typeface="Comic Sans MS"/>
                <a:cs typeface="Comic Sans MS"/>
              </a:rPr>
              <a:t>nunc</a:t>
            </a:r>
            <a:r>
              <a:rPr dirty="0" smtClean="0" sz="1200" spc="-15">
                <a:latin typeface="Comic Sans MS"/>
                <a:cs typeface="Comic Sans MS"/>
              </a:rPr>
              <a:t>i</a:t>
            </a:r>
            <a:r>
              <a:rPr dirty="0" smtClean="0" sz="1200" spc="-40">
                <a:latin typeface="Comic Sans MS"/>
                <a:cs typeface="Comic Sans MS"/>
              </a:rPr>
              <a:t>a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 i</a:t>
            </a:r>
            <a:r>
              <a:rPr dirty="0" smtClean="0" sz="1200" spc="-20">
                <a:latin typeface="Comic Sans MS"/>
                <a:cs typeface="Comic Sans MS"/>
              </a:rPr>
              <a:t>n</a:t>
            </a:r>
            <a:r>
              <a:rPr dirty="0" smtClean="0" sz="1200" spc="0">
                <a:latin typeface="Comic Sans MS"/>
                <a:cs typeface="Comic Sans MS"/>
              </a:rPr>
              <a:t>v</a:t>
            </a:r>
            <a:r>
              <a:rPr dirty="0" smtClean="0" sz="1200" spc="-5">
                <a:latin typeface="Comic Sans MS"/>
                <a:cs typeface="Comic Sans MS"/>
              </a:rPr>
              <a:t>a</a:t>
            </a:r>
            <a:r>
              <a:rPr dirty="0" smtClean="0" sz="1200" spc="-20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5">
                <a:latin typeface="Comic Sans MS"/>
                <a:cs typeface="Comic Sans MS"/>
              </a:rPr>
              <a:t>l</a:t>
            </a:r>
            <a:r>
              <a:rPr dirty="0" smtClean="0" sz="1200" spc="-5">
                <a:latin typeface="Comic Sans MS"/>
                <a:cs typeface="Comic Sans MS"/>
              </a:rPr>
              <a:t> </a:t>
            </a:r>
            <a:r>
              <a:rPr dirty="0" smtClean="0" sz="1200" spc="-20">
                <a:latin typeface="Comic Sans MS"/>
                <a:cs typeface="Comic Sans MS"/>
              </a:rPr>
              <a:t>n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-10">
                <a:latin typeface="Comic Sans MS"/>
                <a:cs typeface="Comic Sans MS"/>
              </a:rPr>
              <a:t>me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d</a:t>
            </a:r>
            <a:r>
              <a:rPr dirty="0" smtClean="0" sz="1200" spc="-5">
                <a:latin typeface="Comic Sans MS"/>
                <a:cs typeface="Comic Sans MS"/>
              </a:rPr>
              <a:t>el</a:t>
            </a:r>
            <a:r>
              <a:rPr dirty="0" smtClean="0" sz="1200" spc="-5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Si</a:t>
            </a:r>
            <a:r>
              <a:rPr dirty="0" smtClean="0" sz="1200" spc="-15">
                <a:latin typeface="Comic Sans MS"/>
                <a:cs typeface="Comic Sans MS"/>
              </a:rPr>
              <a:t>g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-20">
                <a:latin typeface="Comic Sans MS"/>
                <a:cs typeface="Comic Sans MS"/>
              </a:rPr>
              <a:t>o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t</a:t>
            </a:r>
            <a:r>
              <a:rPr dirty="0" smtClean="0" sz="1200" spc="-15">
                <a:latin typeface="Comic Sans MS"/>
                <a:cs typeface="Comic Sans MS"/>
              </a:rPr>
              <a:t>u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-15">
                <a:latin typeface="Comic Sans MS"/>
                <a:cs typeface="Comic Sans MS"/>
              </a:rPr>
              <a:t>D</a:t>
            </a:r>
            <a:r>
              <a:rPr dirty="0" smtClean="0" sz="1200" spc="-15">
                <a:latin typeface="Comic Sans MS"/>
                <a:cs typeface="Comic Sans MS"/>
              </a:rPr>
              <a:t>i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endParaRPr sz="1200">
              <a:latin typeface="Comic Sans MS"/>
              <a:cs typeface="Comic Sans MS"/>
            </a:endParaRPr>
          </a:p>
          <a:p>
            <a:pPr>
              <a:lnSpc>
                <a:spcPts val="950"/>
              </a:lnSpc>
              <a:spcBef>
                <a:spcPts val="25"/>
              </a:spcBef>
            </a:pPr>
            <a:endParaRPr sz="950"/>
          </a:p>
          <a:p>
            <a:pPr marL="12700" marR="273685" indent="0">
              <a:lnSpc>
                <a:spcPts val="1210"/>
              </a:lnSpc>
            </a:pPr>
            <a:r>
              <a:rPr dirty="0" smtClean="0" sz="1200">
                <a:latin typeface="Comic Sans MS"/>
                <a:cs typeface="Comic Sans MS"/>
              </a:rPr>
              <a:t>O</a:t>
            </a:r>
            <a:r>
              <a:rPr dirty="0" smtClean="0" sz="1200" spc="-10">
                <a:latin typeface="Comic Sans MS"/>
                <a:cs typeface="Comic Sans MS"/>
              </a:rPr>
              <a:t>ss</a:t>
            </a:r>
            <a:r>
              <a:rPr dirty="0" smtClean="0" sz="1200" spc="-20">
                <a:latin typeface="Comic Sans MS"/>
                <a:cs typeface="Comic Sans MS"/>
              </a:rPr>
              <a:t>e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0">
                <a:latin typeface="Comic Sans MS"/>
                <a:cs typeface="Comic Sans MS"/>
              </a:rPr>
              <a:t>va</a:t>
            </a:r>
            <a:r>
              <a:rPr dirty="0" smtClean="0" sz="1200" spc="-30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5">
                <a:latin typeface="Comic Sans MS"/>
                <a:cs typeface="Comic Sans MS"/>
              </a:rPr>
              <a:t>l</a:t>
            </a:r>
            <a:r>
              <a:rPr dirty="0" smtClean="0" sz="1200" spc="-5">
                <a:latin typeface="Comic Sans MS"/>
                <a:cs typeface="Comic Sans MS"/>
              </a:rPr>
              <a:t> </a:t>
            </a:r>
            <a:r>
              <a:rPr dirty="0" smtClean="0" sz="1200" spc="-15">
                <a:latin typeface="Comic Sans MS"/>
                <a:cs typeface="Comic Sans MS"/>
              </a:rPr>
              <a:t>g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30">
                <a:latin typeface="Comic Sans MS"/>
                <a:cs typeface="Comic Sans MS"/>
              </a:rPr>
              <a:t>o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30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di </a:t>
            </a:r>
            <a:r>
              <a:rPr dirty="0" smtClean="0" sz="1200" spc="-35">
                <a:latin typeface="Comic Sans MS"/>
                <a:cs typeface="Comic Sans MS"/>
              </a:rPr>
              <a:t>s</a:t>
            </a:r>
            <a:r>
              <a:rPr dirty="0" smtClean="0" sz="1200" spc="-15">
                <a:latin typeface="Comic Sans MS"/>
                <a:cs typeface="Comic Sans MS"/>
              </a:rPr>
              <a:t>abat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-30">
                <a:latin typeface="Comic Sans MS"/>
                <a:cs typeface="Comic Sans MS"/>
              </a:rPr>
              <a:t>p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r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s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15">
                <a:latin typeface="Comic Sans MS"/>
                <a:cs typeface="Comic Sans MS"/>
              </a:rPr>
              <a:t>nt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10">
                <a:latin typeface="Comic Sans MS"/>
                <a:cs typeface="Comic Sans MS"/>
              </a:rPr>
              <a:t>f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-25">
                <a:latin typeface="Comic Sans MS"/>
                <a:cs typeface="Comic Sans MS"/>
              </a:rPr>
              <a:t>a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35">
                <a:latin typeface="Comic Sans MS"/>
                <a:cs typeface="Comic Sans MS"/>
              </a:rPr>
              <a:t>l</a:t>
            </a:r>
            <a:r>
              <a:rPr dirty="0" smtClean="0" sz="1200" spc="-5">
                <a:latin typeface="Comic Sans MS"/>
                <a:cs typeface="Comic Sans MS"/>
              </a:rPr>
              <a:t>o,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753616" y="2786381"/>
            <a:ext cx="172085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295">
                <a:latin typeface="Comic Sans MS"/>
                <a:cs typeface="Comic Sans MS"/>
              </a:rPr>
              <a:t>3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67332" y="3427985"/>
            <a:ext cx="172085" cy="14211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295">
                <a:latin typeface="Comic Sans MS"/>
                <a:cs typeface="Comic Sans MS"/>
              </a:rPr>
              <a:t>4</a:t>
            </a:r>
            <a:endParaRPr sz="1400">
              <a:latin typeface="Comic Sans MS"/>
              <a:cs typeface="Comic Sans MS"/>
            </a:endParaRPr>
          </a:p>
          <a:p>
            <a:pPr>
              <a:lnSpc>
                <a:spcPts val="650"/>
              </a:lnSpc>
              <a:spcBef>
                <a:spcPts val="21"/>
              </a:spcBef>
            </a:pPr>
            <a:endParaRPr sz="650"/>
          </a:p>
          <a:p>
            <a:pPr marL="12700">
              <a:lnSpc>
                <a:spcPct val="100000"/>
              </a:lnSpc>
            </a:pPr>
            <a:r>
              <a:rPr dirty="0" smtClean="0" sz="1400" spc="295">
                <a:latin typeface="Comic Sans MS"/>
                <a:cs typeface="Comic Sans MS"/>
              </a:rPr>
              <a:t>5</a:t>
            </a:r>
            <a:endParaRPr sz="1400">
              <a:latin typeface="Comic Sans MS"/>
              <a:cs typeface="Comic Sans MS"/>
            </a:endParaRPr>
          </a:p>
          <a:p>
            <a:pPr>
              <a:lnSpc>
                <a:spcPts val="650"/>
              </a:lnSpc>
              <a:spcBef>
                <a:spcPts val="9"/>
              </a:spcBef>
            </a:pPr>
            <a:endParaRPr sz="650"/>
          </a:p>
          <a:p>
            <a:pPr marL="12700">
              <a:lnSpc>
                <a:spcPct val="100000"/>
              </a:lnSpc>
            </a:pPr>
            <a:r>
              <a:rPr dirty="0" smtClean="0" sz="1400" spc="295">
                <a:latin typeface="Comic Sans MS"/>
                <a:cs typeface="Comic Sans MS"/>
              </a:rPr>
              <a:t>6</a:t>
            </a:r>
            <a:endParaRPr sz="1400">
              <a:latin typeface="Comic Sans MS"/>
              <a:cs typeface="Comic Sans MS"/>
            </a:endParaRPr>
          </a:p>
          <a:p>
            <a:pPr>
              <a:lnSpc>
                <a:spcPts val="650"/>
              </a:lnSpc>
              <a:spcBef>
                <a:spcPts val="10"/>
              </a:spcBef>
            </a:pPr>
            <a:endParaRPr sz="650"/>
          </a:p>
          <a:p>
            <a:pPr marL="12700">
              <a:lnSpc>
                <a:spcPct val="100000"/>
              </a:lnSpc>
            </a:pPr>
            <a:r>
              <a:rPr dirty="0" smtClean="0" sz="1400" spc="295">
                <a:latin typeface="Comic Sans MS"/>
                <a:cs typeface="Comic Sans MS"/>
              </a:rPr>
              <a:t>7</a:t>
            </a:r>
            <a:endParaRPr sz="1400">
              <a:latin typeface="Comic Sans MS"/>
              <a:cs typeface="Comic Sans MS"/>
            </a:endParaRPr>
          </a:p>
          <a:p>
            <a:pPr>
              <a:lnSpc>
                <a:spcPts val="650"/>
              </a:lnSpc>
              <a:spcBef>
                <a:spcPts val="33"/>
              </a:spcBef>
            </a:pPr>
            <a:endParaRPr sz="650"/>
          </a:p>
          <a:p>
            <a:pPr marL="12700">
              <a:lnSpc>
                <a:spcPct val="100000"/>
              </a:lnSpc>
            </a:pPr>
            <a:r>
              <a:rPr dirty="0" smtClean="0" sz="1400" spc="295">
                <a:latin typeface="Comic Sans MS"/>
                <a:cs typeface="Comic Sans MS"/>
              </a:rPr>
              <a:t>8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72132" y="3421381"/>
            <a:ext cx="207200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072132" y="3720085"/>
            <a:ext cx="1893570" cy="791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e.</a:t>
            </a:r>
            <a:endParaRPr sz="1200">
              <a:latin typeface="Comic Sans MS"/>
              <a:cs typeface="Comic Sans MS"/>
            </a:endParaRPr>
          </a:p>
          <a:p>
            <a:pPr marL="12700" marR="12700">
              <a:lnSpc>
                <a:spcPct val="162500"/>
              </a:lnSpc>
            </a:pP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tt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du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072132" y="4678681"/>
            <a:ext cx="2592070" cy="252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0">
              <a:lnSpc>
                <a:spcPct val="65000"/>
              </a:lnSpc>
            </a:pP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nunc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sa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767332" y="5116577"/>
            <a:ext cx="172085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295">
                <a:latin typeface="Comic Sans MS"/>
                <a:cs typeface="Comic Sans MS"/>
              </a:rPr>
              <a:t>9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072132" y="5136389"/>
            <a:ext cx="2310765" cy="327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ts val="1240"/>
              </a:lnSpc>
            </a:pP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el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t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767332" y="5495017"/>
            <a:ext cx="3184525" cy="3517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17500" marR="12700" indent="-304800">
              <a:lnSpc>
                <a:spcPct val="86200"/>
              </a:lnSpc>
            </a:pPr>
            <a:r>
              <a:rPr dirty="0" smtClean="0" baseline="-9920" sz="2100" spc="375">
                <a:latin typeface="Comic Sans MS"/>
                <a:cs typeface="Comic Sans MS"/>
              </a:rPr>
              <a:t>10</a:t>
            </a:r>
            <a:r>
              <a:rPr dirty="0" smtClean="0" baseline="-9920" sz="2100" spc="-37"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ca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el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é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...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425035" y="1987470"/>
            <a:ext cx="927100" cy="10223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-1905">
              <a:lnSpc>
                <a:spcPct val="100200"/>
              </a:lnSpc>
            </a:pPr>
            <a:r>
              <a:rPr dirty="0" smtClean="0" sz="1100" spc="5">
                <a:latin typeface="Comic Sans MS"/>
                <a:cs typeface="Comic Sans MS"/>
              </a:rPr>
              <a:t>M</a:t>
            </a:r>
            <a:r>
              <a:rPr dirty="0" smtClean="0" sz="1100" spc="-5">
                <a:latin typeface="Comic Sans MS"/>
                <a:cs typeface="Comic Sans MS"/>
              </a:rPr>
              <a:t>a</a:t>
            </a:r>
            <a:r>
              <a:rPr dirty="0" smtClean="0" sz="1100" spc="-20">
                <a:latin typeface="Comic Sans MS"/>
                <a:cs typeface="Comic Sans MS"/>
              </a:rPr>
              <a:t>t</a:t>
            </a:r>
            <a:r>
              <a:rPr dirty="0" smtClean="0" sz="1100" spc="-5">
                <a:latin typeface="Comic Sans MS"/>
                <a:cs typeface="Comic Sans MS"/>
              </a:rPr>
              <a:t>t</a:t>
            </a:r>
            <a:r>
              <a:rPr dirty="0" smtClean="0" sz="1100" spc="-30">
                <a:latin typeface="Comic Sans MS"/>
                <a:cs typeface="Comic Sans MS"/>
              </a:rPr>
              <a:t>e</a:t>
            </a:r>
            <a:r>
              <a:rPr dirty="0" smtClean="0" sz="1100" spc="0">
                <a:latin typeface="Comic Sans MS"/>
                <a:cs typeface="Comic Sans MS"/>
              </a:rPr>
              <a:t>o</a:t>
            </a:r>
            <a:r>
              <a:rPr dirty="0" smtClean="0" sz="1100" spc="0">
                <a:latin typeface="Comic Sans MS"/>
                <a:cs typeface="Comic Sans MS"/>
              </a:rPr>
              <a:t> s</a:t>
            </a:r>
            <a:r>
              <a:rPr dirty="0" smtClean="0" sz="1100" spc="-5">
                <a:latin typeface="Comic Sans MS"/>
                <a:cs typeface="Comic Sans MS"/>
              </a:rPr>
              <a:t>o</a:t>
            </a:r>
            <a:r>
              <a:rPr dirty="0" smtClean="0" sz="1100" spc="0">
                <a:latin typeface="Comic Sans MS"/>
                <a:cs typeface="Comic Sans MS"/>
              </a:rPr>
              <a:t>s</a:t>
            </a:r>
            <a:r>
              <a:rPr dirty="0" smtClean="0" sz="1100" spc="-5">
                <a:latin typeface="Comic Sans MS"/>
                <a:cs typeface="Comic Sans MS"/>
              </a:rPr>
              <a:t>t</a:t>
            </a:r>
            <a:r>
              <a:rPr dirty="0" smtClean="0" sz="1100" spc="-1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t</a:t>
            </a:r>
            <a:r>
              <a:rPr dirty="0" smtClean="0" sz="1100" spc="0">
                <a:latin typeface="Comic Sans MS"/>
                <a:cs typeface="Comic Sans MS"/>
              </a:rPr>
              <a:t>u</a:t>
            </a:r>
            <a:r>
              <a:rPr dirty="0" smtClean="0" sz="1100" spc="-10">
                <a:latin typeface="Comic Sans MS"/>
                <a:cs typeface="Comic Sans MS"/>
              </a:rPr>
              <a:t>i</a:t>
            </a:r>
            <a:r>
              <a:rPr dirty="0" smtClean="0" sz="1100" spc="0">
                <a:latin typeface="Comic Sans MS"/>
                <a:cs typeface="Comic Sans MS"/>
              </a:rPr>
              <a:t>s</a:t>
            </a:r>
            <a:r>
              <a:rPr dirty="0" smtClean="0" sz="1100" spc="-5">
                <a:latin typeface="Comic Sans MS"/>
                <a:cs typeface="Comic Sans MS"/>
              </a:rPr>
              <a:t>c</a:t>
            </a:r>
            <a:r>
              <a:rPr dirty="0" smtClean="0" sz="1100" spc="0">
                <a:latin typeface="Comic Sans MS"/>
                <a:cs typeface="Comic Sans MS"/>
              </a:rPr>
              <a:t>e</a:t>
            </a:r>
            <a:r>
              <a:rPr dirty="0" smtClean="0" sz="1100" spc="-25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g</a:t>
            </a:r>
            <a:r>
              <a:rPr dirty="0" smtClean="0" sz="1100" spc="-5">
                <a:latin typeface="Comic Sans MS"/>
                <a:cs typeface="Comic Sans MS"/>
              </a:rPr>
              <a:t>l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0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o</a:t>
            </a:r>
            <a:r>
              <a:rPr dirty="0" smtClean="0" sz="1100" spc="-10">
                <a:latin typeface="Comic Sans MS"/>
                <a:cs typeface="Comic Sans MS"/>
              </a:rPr>
              <a:t>b</a:t>
            </a:r>
            <a:r>
              <a:rPr dirty="0" smtClean="0" sz="1100" spc="-10">
                <a:latin typeface="Comic Sans MS"/>
                <a:cs typeface="Comic Sans MS"/>
              </a:rPr>
              <a:t>b</a:t>
            </a:r>
            <a:r>
              <a:rPr dirty="0" smtClean="0" sz="1100" spc="-5">
                <a:latin typeface="Comic Sans MS"/>
                <a:cs typeface="Comic Sans MS"/>
              </a:rPr>
              <a:t>l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15">
                <a:latin typeface="Comic Sans MS"/>
                <a:cs typeface="Comic Sans MS"/>
              </a:rPr>
              <a:t>g</a:t>
            </a:r>
            <a:r>
              <a:rPr dirty="0" smtClean="0" sz="1100" spc="-5">
                <a:latin typeface="Comic Sans MS"/>
                <a:cs typeface="Comic Sans MS"/>
              </a:rPr>
              <a:t>h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 </a:t>
            </a:r>
            <a:r>
              <a:rPr dirty="0" smtClean="0" sz="1100" spc="0">
                <a:latin typeface="Comic Sans MS"/>
                <a:cs typeface="Comic Sans MS"/>
              </a:rPr>
              <a:t>v</a:t>
            </a:r>
            <a:r>
              <a:rPr dirty="0" smtClean="0" sz="1100" spc="-30">
                <a:latin typeface="Comic Sans MS"/>
                <a:cs typeface="Comic Sans MS"/>
              </a:rPr>
              <a:t>e</a:t>
            </a:r>
            <a:r>
              <a:rPr dirty="0" smtClean="0" sz="1100" spc="-5">
                <a:latin typeface="Comic Sans MS"/>
                <a:cs typeface="Comic Sans MS"/>
              </a:rPr>
              <a:t>r</a:t>
            </a:r>
            <a:r>
              <a:rPr dirty="0" smtClean="0" sz="1100" spc="0">
                <a:latin typeface="Comic Sans MS"/>
                <a:cs typeface="Comic Sans MS"/>
              </a:rPr>
              <a:t>so</a:t>
            </a:r>
            <a:r>
              <a:rPr dirty="0" smtClean="0" sz="1100" spc="0">
                <a:latin typeface="Comic Sans MS"/>
                <a:cs typeface="Comic Sans MS"/>
              </a:rPr>
              <a:t> </a:t>
            </a:r>
            <a:r>
              <a:rPr dirty="0" smtClean="0" sz="1100" spc="-10">
                <a:latin typeface="Comic Sans MS"/>
                <a:cs typeface="Comic Sans MS"/>
              </a:rPr>
              <a:t>D</a:t>
            </a:r>
            <a:r>
              <a:rPr dirty="0" smtClean="0" sz="1100" spc="0">
                <a:latin typeface="Comic Sans MS"/>
                <a:cs typeface="Comic Sans MS"/>
              </a:rPr>
              <a:t>io </a:t>
            </a:r>
            <a:r>
              <a:rPr dirty="0" smtClean="0" sz="1100" spc="-5">
                <a:latin typeface="Comic Sans MS"/>
                <a:cs typeface="Comic Sans MS"/>
              </a:rPr>
              <a:t>c</a:t>
            </a:r>
            <a:r>
              <a:rPr dirty="0" smtClean="0" sz="1100" spc="-20">
                <a:latin typeface="Comic Sans MS"/>
                <a:cs typeface="Comic Sans MS"/>
              </a:rPr>
              <a:t>o</a:t>
            </a:r>
            <a:r>
              <a:rPr dirty="0" smtClean="0" sz="1100" spc="0">
                <a:latin typeface="Comic Sans MS"/>
                <a:cs typeface="Comic Sans MS"/>
              </a:rPr>
              <a:t>n</a:t>
            </a:r>
            <a:r>
              <a:rPr dirty="0" smtClean="0" sz="1100" spc="-10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l</a:t>
            </a:r>
            <a:r>
              <a:rPr dirty="0" smtClean="0" sz="1100" spc="0">
                <a:latin typeface="Comic Sans MS"/>
                <a:cs typeface="Comic Sans MS"/>
              </a:rPr>
              <a:t>e</a:t>
            </a:r>
            <a:r>
              <a:rPr dirty="0" smtClean="0" sz="1100" spc="0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a</a:t>
            </a:r>
            <a:r>
              <a:rPr dirty="0" smtClean="0" sz="1100" spc="-20">
                <a:latin typeface="Comic Sans MS"/>
                <a:cs typeface="Comic Sans MS"/>
              </a:rPr>
              <a:t>z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on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5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d</a:t>
            </a:r>
            <a:r>
              <a:rPr dirty="0" smtClean="0" sz="1100" spc="0">
                <a:latin typeface="Comic Sans MS"/>
                <a:cs typeface="Comic Sans MS"/>
              </a:rPr>
              <a:t>i</a:t>
            </a:r>
            <a:r>
              <a:rPr dirty="0" smtClean="0" sz="1100" spc="-15">
                <a:latin typeface="Comic Sans MS"/>
                <a:cs typeface="Comic Sans MS"/>
              </a:rPr>
              <a:t> </a:t>
            </a:r>
            <a:r>
              <a:rPr dirty="0" smtClean="0" sz="1100" spc="-10">
                <a:latin typeface="Comic Sans MS"/>
                <a:cs typeface="Comic Sans MS"/>
              </a:rPr>
              <a:t>D</a:t>
            </a:r>
            <a:r>
              <a:rPr dirty="0" smtClean="0" sz="1100" spc="0">
                <a:latin typeface="Comic Sans MS"/>
                <a:cs typeface="Comic Sans MS"/>
              </a:rPr>
              <a:t>io</a:t>
            </a:r>
            <a:r>
              <a:rPr dirty="0" smtClean="0" sz="1100" spc="0">
                <a:latin typeface="Comic Sans MS"/>
                <a:cs typeface="Comic Sans MS"/>
              </a:rPr>
              <a:t> v</a:t>
            </a:r>
            <a:r>
              <a:rPr dirty="0" smtClean="0" sz="1100" spc="-20">
                <a:latin typeface="Comic Sans MS"/>
                <a:cs typeface="Comic Sans MS"/>
              </a:rPr>
              <a:t>e</a:t>
            </a:r>
            <a:r>
              <a:rPr dirty="0" smtClean="0" sz="1100" spc="5">
                <a:latin typeface="Comic Sans MS"/>
                <a:cs typeface="Comic Sans MS"/>
              </a:rPr>
              <a:t>r</a:t>
            </a:r>
            <a:r>
              <a:rPr dirty="0" smtClean="0" sz="1100" spc="0">
                <a:latin typeface="Comic Sans MS"/>
                <a:cs typeface="Comic Sans MS"/>
              </a:rPr>
              <a:t>so</a:t>
            </a:r>
            <a:r>
              <a:rPr dirty="0" smtClean="0" sz="1100" spc="-25">
                <a:latin typeface="Comic Sans MS"/>
                <a:cs typeface="Comic Sans MS"/>
              </a:rPr>
              <a:t> </a:t>
            </a:r>
            <a:r>
              <a:rPr dirty="0" smtClean="0" sz="1100" spc="-5">
                <a:latin typeface="Comic Sans MS"/>
                <a:cs typeface="Comic Sans MS"/>
              </a:rPr>
              <a:t>l</a:t>
            </a:r>
            <a:r>
              <a:rPr dirty="0" smtClean="0" sz="1100" spc="-10">
                <a:latin typeface="Comic Sans MS"/>
                <a:cs typeface="Comic Sans MS"/>
              </a:rPr>
              <a:t>’</a:t>
            </a:r>
            <a:r>
              <a:rPr dirty="0" smtClean="0" sz="1100" spc="0">
                <a:latin typeface="Comic Sans MS"/>
                <a:cs typeface="Comic Sans MS"/>
              </a:rPr>
              <a:t>u</a:t>
            </a:r>
            <a:r>
              <a:rPr dirty="0" smtClean="0" sz="1100" spc="-5">
                <a:latin typeface="Comic Sans MS"/>
                <a:cs typeface="Comic Sans MS"/>
              </a:rPr>
              <a:t>o</a:t>
            </a:r>
            <a:r>
              <a:rPr dirty="0" smtClean="0" sz="1100" spc="-20">
                <a:latin typeface="Comic Sans MS"/>
                <a:cs typeface="Comic Sans MS"/>
              </a:rPr>
              <a:t>m</a:t>
            </a:r>
            <a:r>
              <a:rPr dirty="0" smtClean="0" sz="1100" spc="0">
                <a:latin typeface="Comic Sans MS"/>
                <a:cs typeface="Comic Sans MS"/>
              </a:rPr>
              <a:t>o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399115" y="3814746"/>
            <a:ext cx="1045210" cy="13576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-1905">
              <a:lnSpc>
                <a:spcPct val="100200"/>
              </a:lnSpc>
            </a:pPr>
            <a:r>
              <a:rPr dirty="0" smtClean="0" sz="1100" spc="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 s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1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1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so</a:t>
            </a:r>
            <a:r>
              <a:rPr dirty="0" smtClean="0" sz="11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il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100" spc="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ssi</a:t>
            </a:r>
            <a:r>
              <a:rPr dirty="0" smtClean="0" sz="11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co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co</a:t>
            </a:r>
            <a:r>
              <a:rPr dirty="0" smtClean="0" sz="11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1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ta</a:t>
            </a:r>
            <a:r>
              <a:rPr dirty="0" smtClean="0" sz="11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 v</a:t>
            </a:r>
            <a:r>
              <a:rPr dirty="0" smtClean="0" sz="11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so</a:t>
            </a:r>
            <a:r>
              <a:rPr dirty="0" smtClean="0" sz="11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1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 al</a:t>
            </a:r>
            <a:r>
              <a:rPr dirty="0" smtClean="0" sz="1100" spc="-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100" spc="-2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1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io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961123" y="1936944"/>
            <a:ext cx="3014345" cy="11455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0">
              <a:lnSpc>
                <a:spcPct val="124200"/>
              </a:lnSpc>
            </a:pPr>
            <a:r>
              <a:rPr dirty="0" smtClean="0" sz="1200" spc="-5">
                <a:latin typeface="Comic Sans MS"/>
                <a:cs typeface="Comic Sans MS"/>
              </a:rPr>
              <a:t>B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5">
                <a:latin typeface="Comic Sans MS"/>
                <a:cs typeface="Comic Sans MS"/>
              </a:rPr>
              <a:t>at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gl</a:t>
            </a:r>
            <a:r>
              <a:rPr dirty="0" smtClean="0" sz="1200" spc="0">
                <a:latin typeface="Comic Sans MS"/>
                <a:cs typeface="Comic Sans MS"/>
              </a:rPr>
              <a:t>i 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0">
                <a:latin typeface="Comic Sans MS"/>
                <a:cs typeface="Comic Sans MS"/>
              </a:rPr>
              <a:t>ff</a:t>
            </a:r>
            <a:r>
              <a:rPr dirty="0" smtClean="0" sz="1200" spc="-20">
                <a:latin typeface="Comic Sans MS"/>
                <a:cs typeface="Comic Sans MS"/>
              </a:rPr>
              <a:t>l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5">
                <a:latin typeface="Comic Sans MS"/>
                <a:cs typeface="Comic Sans MS"/>
              </a:rPr>
              <a:t>t</a:t>
            </a:r>
            <a:r>
              <a:rPr dirty="0" smtClean="0" sz="1200" spc="-15">
                <a:latin typeface="Comic Sans MS"/>
                <a:cs typeface="Comic Sans MS"/>
              </a:rPr>
              <a:t>t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5">
                <a:latin typeface="Comic Sans MS"/>
                <a:cs typeface="Comic Sans MS"/>
              </a:rPr>
              <a:t>,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-30">
                <a:latin typeface="Comic Sans MS"/>
                <a:cs typeface="Comic Sans MS"/>
              </a:rPr>
              <a:t>p</a:t>
            </a:r>
            <a:r>
              <a:rPr dirty="0" smtClean="0" sz="1200" spc="-20">
                <a:latin typeface="Comic Sans MS"/>
                <a:cs typeface="Comic Sans MS"/>
              </a:rPr>
              <a:t>e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30">
                <a:latin typeface="Comic Sans MS"/>
                <a:cs typeface="Comic Sans MS"/>
              </a:rPr>
              <a:t>c</a:t>
            </a:r>
            <a:r>
              <a:rPr dirty="0" smtClean="0" sz="1200" spc="-10">
                <a:latin typeface="Comic Sans MS"/>
                <a:cs typeface="Comic Sans MS"/>
              </a:rPr>
              <a:t>hé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20">
                <a:latin typeface="Comic Sans MS"/>
                <a:cs typeface="Comic Sans MS"/>
              </a:rPr>
              <a:t>s</a:t>
            </a:r>
            <a:r>
              <a:rPr dirty="0" smtClean="0" sz="1200" spc="-25">
                <a:latin typeface="Comic Sans MS"/>
                <a:cs typeface="Comic Sans MS"/>
              </a:rPr>
              <a:t>a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5">
                <a:latin typeface="Comic Sans MS"/>
                <a:cs typeface="Comic Sans MS"/>
              </a:rPr>
              <a:t>an</a:t>
            </a:r>
            <a:r>
              <a:rPr dirty="0" smtClean="0" sz="1200" spc="-30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-40">
                <a:latin typeface="Comic Sans MS"/>
                <a:cs typeface="Comic Sans MS"/>
              </a:rPr>
              <a:t>c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-35">
                <a:latin typeface="Comic Sans MS"/>
                <a:cs typeface="Comic Sans MS"/>
              </a:rPr>
              <a:t>s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-10">
                <a:latin typeface="Comic Sans MS"/>
                <a:cs typeface="Comic Sans MS"/>
              </a:rPr>
              <a:t>la</a:t>
            </a:r>
            <a:r>
              <a:rPr dirty="0" smtClean="0" sz="1200" spc="-5">
                <a:latin typeface="Comic Sans MS"/>
                <a:cs typeface="Comic Sans MS"/>
              </a:rPr>
              <a:t>t</a:t>
            </a:r>
            <a:r>
              <a:rPr dirty="0" smtClean="0" sz="1200" spc="-15">
                <a:latin typeface="Comic Sans MS"/>
                <a:cs typeface="Comic Sans MS"/>
              </a:rPr>
              <a:t>i</a:t>
            </a:r>
            <a:r>
              <a:rPr dirty="0" smtClean="0" sz="1200" spc="0">
                <a:latin typeface="Comic Sans MS"/>
                <a:cs typeface="Comic Sans MS"/>
              </a:rPr>
              <a:t>.</a:t>
            </a:r>
            <a:r>
              <a:rPr dirty="0" smtClean="0" sz="1200" spc="0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B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5">
                <a:latin typeface="Comic Sans MS"/>
                <a:cs typeface="Comic Sans MS"/>
              </a:rPr>
              <a:t>at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i </a:t>
            </a:r>
            <a:r>
              <a:rPr dirty="0" smtClean="0" sz="1200" spc="-10">
                <a:latin typeface="Comic Sans MS"/>
                <a:cs typeface="Comic Sans MS"/>
              </a:rPr>
              <a:t>m</a:t>
            </a:r>
            <a:r>
              <a:rPr dirty="0" smtClean="0" sz="1200" spc="-5">
                <a:latin typeface="Comic Sans MS"/>
                <a:cs typeface="Comic Sans MS"/>
              </a:rPr>
              <a:t>it</a:t>
            </a:r>
            <a:r>
              <a:rPr dirty="0" smtClean="0" sz="1200" spc="-15">
                <a:latin typeface="Comic Sans MS"/>
                <a:cs typeface="Comic Sans MS"/>
              </a:rPr>
              <a:t>i</a:t>
            </a:r>
            <a:r>
              <a:rPr dirty="0" smtClean="0" sz="1200" spc="-5">
                <a:latin typeface="Comic Sans MS"/>
                <a:cs typeface="Comic Sans MS"/>
              </a:rPr>
              <a:t>,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-30">
                <a:latin typeface="Comic Sans MS"/>
                <a:cs typeface="Comic Sans MS"/>
              </a:rPr>
              <a:t>p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-10">
                <a:latin typeface="Comic Sans MS"/>
                <a:cs typeface="Comic Sans MS"/>
              </a:rPr>
              <a:t>hé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20">
                <a:latin typeface="Comic Sans MS"/>
                <a:cs typeface="Comic Sans MS"/>
              </a:rPr>
              <a:t>e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20">
                <a:latin typeface="Comic Sans MS"/>
                <a:cs typeface="Comic Sans MS"/>
              </a:rPr>
              <a:t>e</a:t>
            </a:r>
            <a:r>
              <a:rPr dirty="0" smtClean="0" sz="1200" spc="0">
                <a:latin typeface="Comic Sans MS"/>
                <a:cs typeface="Comic Sans MS"/>
              </a:rPr>
              <a:t>di</a:t>
            </a:r>
            <a:r>
              <a:rPr dirty="0" smtClean="0" sz="1200" spc="-5">
                <a:latin typeface="Comic Sans MS"/>
                <a:cs typeface="Comic Sans MS"/>
              </a:rPr>
              <a:t>t</a:t>
            </a:r>
            <a:r>
              <a:rPr dirty="0" smtClean="0" sz="1200" spc="-20">
                <a:latin typeface="Comic Sans MS"/>
                <a:cs typeface="Comic Sans MS"/>
              </a:rPr>
              <a:t>e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5">
                <a:latin typeface="Comic Sans MS"/>
                <a:cs typeface="Comic Sans MS"/>
              </a:rPr>
              <a:t>an</a:t>
            </a:r>
            <a:r>
              <a:rPr dirty="0" smtClean="0" sz="1200" spc="-30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l</a:t>
            </a:r>
            <a:r>
              <a:rPr dirty="0" smtClean="0" sz="1200" spc="-10">
                <a:latin typeface="Comic Sans MS"/>
                <a:cs typeface="Comic Sans MS"/>
              </a:rPr>
              <a:t>a</a:t>
            </a:r>
            <a:r>
              <a:rPr dirty="0" smtClean="0" sz="1200" spc="-5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t</a:t>
            </a:r>
            <a:r>
              <a:rPr dirty="0" smtClean="0" sz="1200" spc="-35">
                <a:latin typeface="Comic Sans MS"/>
                <a:cs typeface="Comic Sans MS"/>
              </a:rPr>
              <a:t>e</a:t>
            </a:r>
            <a:r>
              <a:rPr dirty="0" smtClean="0" sz="1200" spc="-5">
                <a:latin typeface="Comic Sans MS"/>
                <a:cs typeface="Comic Sans MS"/>
              </a:rPr>
              <a:t>r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0"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  <a:p>
            <a:pPr>
              <a:lnSpc>
                <a:spcPts val="900"/>
              </a:lnSpc>
              <a:spcBef>
                <a:spcPts val="48"/>
              </a:spcBef>
            </a:pPr>
            <a:endParaRPr sz="900"/>
          </a:p>
          <a:p>
            <a:pPr marL="12700" marR="587375" indent="0">
              <a:lnSpc>
                <a:spcPct val="100000"/>
              </a:lnSpc>
            </a:pPr>
            <a:r>
              <a:rPr dirty="0" smtClean="0" sz="1200" spc="-5">
                <a:latin typeface="Comic Sans MS"/>
                <a:cs typeface="Comic Sans MS"/>
              </a:rPr>
              <a:t>B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5">
                <a:latin typeface="Comic Sans MS"/>
                <a:cs typeface="Comic Sans MS"/>
              </a:rPr>
              <a:t>at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q</a:t>
            </a:r>
            <a:r>
              <a:rPr dirty="0" smtClean="0" sz="1200" spc="-15">
                <a:latin typeface="Comic Sans MS"/>
                <a:cs typeface="Comic Sans MS"/>
              </a:rPr>
              <a:t>u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l</a:t>
            </a:r>
            <a:r>
              <a:rPr dirty="0" smtClean="0" sz="1200" spc="-10">
                <a:latin typeface="Comic Sans MS"/>
                <a:cs typeface="Comic Sans MS"/>
              </a:rPr>
              <a:t>l</a:t>
            </a:r>
            <a:r>
              <a:rPr dirty="0" smtClean="0" sz="1200" spc="0">
                <a:latin typeface="Comic Sans MS"/>
                <a:cs typeface="Comic Sans MS"/>
              </a:rPr>
              <a:t>i 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-10">
                <a:latin typeface="Comic Sans MS"/>
                <a:cs typeface="Comic Sans MS"/>
              </a:rPr>
              <a:t>he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h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-20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f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10">
                <a:latin typeface="Comic Sans MS"/>
                <a:cs typeface="Comic Sans MS"/>
              </a:rPr>
              <a:t>me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20">
                <a:latin typeface="Comic Sans MS"/>
                <a:cs typeface="Comic Sans MS"/>
              </a:rPr>
              <a:t>s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5">
                <a:latin typeface="Comic Sans MS"/>
                <a:cs typeface="Comic Sans MS"/>
              </a:rPr>
              <a:t>t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5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de</a:t>
            </a:r>
            <a:r>
              <a:rPr dirty="0" smtClean="0" sz="1200" spc="-10">
                <a:latin typeface="Comic Sans MS"/>
                <a:cs typeface="Comic Sans MS"/>
              </a:rPr>
              <a:t>ll</a:t>
            </a:r>
            <a:r>
              <a:rPr dirty="0" smtClean="0" sz="1200" spc="-10">
                <a:latin typeface="Comic Sans MS"/>
                <a:cs typeface="Comic Sans MS"/>
              </a:rPr>
              <a:t>a</a:t>
            </a:r>
            <a:r>
              <a:rPr dirty="0" smtClean="0" sz="1200" spc="-5">
                <a:latin typeface="Comic Sans MS"/>
                <a:cs typeface="Comic Sans MS"/>
              </a:rPr>
              <a:t> </a:t>
            </a:r>
            <a:r>
              <a:rPr dirty="0" smtClean="0" sz="1200" spc="-15">
                <a:latin typeface="Comic Sans MS"/>
                <a:cs typeface="Comic Sans MS"/>
              </a:rPr>
              <a:t>g</a:t>
            </a:r>
            <a:r>
              <a:rPr dirty="0" smtClean="0" sz="1200" spc="0">
                <a:latin typeface="Comic Sans MS"/>
                <a:cs typeface="Comic Sans MS"/>
              </a:rPr>
              <a:t>iu</a:t>
            </a:r>
            <a:r>
              <a:rPr dirty="0" smtClean="0" sz="1200" spc="-20">
                <a:latin typeface="Comic Sans MS"/>
                <a:cs typeface="Comic Sans MS"/>
              </a:rPr>
              <a:t>s</a:t>
            </a:r>
            <a:r>
              <a:rPr dirty="0" smtClean="0" sz="1200" spc="-5">
                <a:latin typeface="Comic Sans MS"/>
                <a:cs typeface="Comic Sans MS"/>
              </a:rPr>
              <a:t>ti</a:t>
            </a:r>
            <a:r>
              <a:rPr dirty="0" smtClean="0" sz="1200" spc="-10">
                <a:latin typeface="Comic Sans MS"/>
                <a:cs typeface="Comic Sans MS"/>
              </a:rPr>
              <a:t>z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5">
                <a:latin typeface="Comic Sans MS"/>
                <a:cs typeface="Comic Sans MS"/>
              </a:rPr>
              <a:t>,</a:t>
            </a:r>
            <a:endParaRPr sz="12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dirty="0" smtClean="0" sz="1200" spc="-30">
                <a:latin typeface="Comic Sans MS"/>
                <a:cs typeface="Comic Sans MS"/>
              </a:rPr>
              <a:t>p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-10">
                <a:latin typeface="Comic Sans MS"/>
                <a:cs typeface="Comic Sans MS"/>
              </a:rPr>
              <a:t>hé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20">
                <a:latin typeface="Comic Sans MS"/>
                <a:cs typeface="Comic Sans MS"/>
              </a:rPr>
              <a:t>s</a:t>
            </a:r>
            <a:r>
              <a:rPr dirty="0" smtClean="0" sz="1200" spc="-40">
                <a:latin typeface="Comic Sans MS"/>
                <a:cs typeface="Comic Sans MS"/>
              </a:rPr>
              <a:t>a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5">
                <a:latin typeface="Comic Sans MS"/>
                <a:cs typeface="Comic Sans MS"/>
              </a:rPr>
              <a:t>an</a:t>
            </a:r>
            <a:r>
              <a:rPr dirty="0" smtClean="0" sz="1200" spc="-30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s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0">
                <a:latin typeface="Comic Sans MS"/>
                <a:cs typeface="Comic Sans MS"/>
              </a:rPr>
              <a:t>z</a:t>
            </a:r>
            <a:r>
              <a:rPr dirty="0" smtClean="0" sz="1200" spc="-2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15">
                <a:latin typeface="Comic Sans MS"/>
                <a:cs typeface="Comic Sans MS"/>
              </a:rPr>
              <a:t>t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961123" y="3579877"/>
            <a:ext cx="2280920" cy="387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endParaRPr sz="12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an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961123" y="4343401"/>
            <a:ext cx="295084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e,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nn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961123" y="4876801"/>
            <a:ext cx="2516505" cy="386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gl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e,</a:t>
            </a:r>
            <a:endParaRPr sz="12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an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gl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73100" y="5999988"/>
            <a:ext cx="340296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>
                <a:solidFill>
                  <a:srgbClr val="FF3200"/>
                </a:solidFill>
                <a:latin typeface="Comic Sans MS"/>
                <a:cs typeface="Comic Sans MS"/>
              </a:rPr>
              <a:t>…</a:t>
            </a:r>
            <a:r>
              <a:rPr dirty="0" smtClean="0" sz="1200" spc="-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er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ess</a:t>
            </a:r>
            <a:r>
              <a:rPr dirty="0" smtClean="0" sz="12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li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2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 i 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3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gl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er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se</a:t>
            </a:r>
            <a:r>
              <a:rPr dirty="0" smtClean="0" sz="12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3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e!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608067" y="5808980"/>
            <a:ext cx="1757045" cy="327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6364" marR="12700" indent="-114300">
              <a:lnSpc>
                <a:spcPts val="1250"/>
              </a:lnSpc>
            </a:pP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l 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go</a:t>
            </a:r>
            <a:r>
              <a:rPr dirty="0" smtClean="0" sz="11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si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ch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ssa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à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Le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546937" y="6120895"/>
            <a:ext cx="1878330" cy="3530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01320" marR="12700" indent="-389255">
              <a:lnSpc>
                <a:spcPct val="100899"/>
              </a:lnSpc>
            </a:pP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100" spc="-2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ia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100" spc="-3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-2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io 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100" spc="-4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Re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865111" y="5803901"/>
            <a:ext cx="3158490" cy="354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0">
              <a:lnSpc>
                <a:spcPts val="1360"/>
              </a:lnSpc>
            </a:pP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2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se</a:t>
            </a:r>
            <a:r>
              <a:rPr dirty="0" smtClean="0" sz="1200" spc="-2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4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er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2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usa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de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200" spc="-2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essi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è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3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dei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ie</a:t>
            </a:r>
            <a:r>
              <a:rPr dirty="0" smtClean="0" sz="1200" spc="-2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33"/>
          <p:cNvSpPr txBox="1"/>
          <p:nvPr/>
        </p:nvSpPr>
        <p:spPr>
          <a:xfrm>
            <a:off x="4330700" y="6822441"/>
            <a:ext cx="1203325" cy="2235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0" i="1">
                <a:latin typeface="Monotype Corsiva"/>
                <a:cs typeface="Monotype Corsiva"/>
              </a:rPr>
              <a:t>5</a:t>
            </a:r>
            <a:endParaRPr sz="1300">
              <a:latin typeface="Monotype Corsiva"/>
              <a:cs typeface="Monotype Corsiv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28280" y="516128"/>
            <a:ext cx="1503680" cy="4914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8100" marR="12700" indent="-26034">
              <a:lnSpc>
                <a:spcPts val="1910"/>
              </a:lnSpc>
            </a:pP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udi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Nostro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56436" y="1394969"/>
            <a:ext cx="1001394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20">
                <a:latin typeface="Comic Sans MS"/>
                <a:cs typeface="Comic Sans MS"/>
              </a:rPr>
              <a:t>D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10">
                <a:latin typeface="Comic Sans MS"/>
                <a:cs typeface="Comic Sans MS"/>
              </a:rPr>
              <a:t>C</a:t>
            </a:r>
            <a:r>
              <a:rPr dirty="0" smtClean="0" sz="1400" spc="5">
                <a:latin typeface="Comic Sans MS"/>
                <a:cs typeface="Comic Sans MS"/>
              </a:rPr>
              <a:t>A</a:t>
            </a:r>
            <a:r>
              <a:rPr dirty="0" smtClean="0" sz="1400" spc="-20">
                <a:latin typeface="Comic Sans MS"/>
                <a:cs typeface="Comic Sans MS"/>
              </a:rPr>
              <a:t>L</a:t>
            </a:r>
            <a:r>
              <a:rPr dirty="0" smtClean="0" sz="1400" spc="-20">
                <a:latin typeface="Comic Sans MS"/>
                <a:cs typeface="Comic Sans MS"/>
              </a:rPr>
              <a:t>O</a:t>
            </a:r>
            <a:r>
              <a:rPr dirty="0" smtClean="0" sz="1400" spc="5">
                <a:latin typeface="Comic Sans MS"/>
                <a:cs typeface="Comic Sans MS"/>
              </a:rPr>
              <a:t>G</a:t>
            </a:r>
            <a:r>
              <a:rPr dirty="0" smtClean="0" sz="1400" spc="0">
                <a:latin typeface="Comic Sans MS"/>
                <a:cs typeface="Comic Sans MS"/>
              </a:rPr>
              <a:t>O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36923" y="1322833"/>
            <a:ext cx="2427605" cy="3803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0">
              <a:lnSpc>
                <a:spcPct val="100000"/>
              </a:lnSpc>
            </a:pPr>
            <a:r>
              <a:rPr dirty="0" smtClean="0" sz="1200" spc="-15">
                <a:latin typeface="Comic Sans MS"/>
                <a:cs typeface="Comic Sans MS"/>
              </a:rPr>
              <a:t>D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-40">
                <a:latin typeface="Comic Sans MS"/>
                <a:cs typeface="Comic Sans MS"/>
              </a:rPr>
              <a:t>p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5">
                <a:latin typeface="Comic Sans MS"/>
                <a:cs typeface="Comic Sans MS"/>
              </a:rPr>
              <a:t>l</a:t>
            </a:r>
            <a:r>
              <a:rPr dirty="0" smtClean="0" sz="1200" spc="-20">
                <a:latin typeface="Comic Sans MS"/>
                <a:cs typeface="Comic Sans MS"/>
              </a:rPr>
              <a:t> </a:t>
            </a:r>
            <a:r>
              <a:rPr dirty="0" smtClean="0" sz="1200" spc="-15">
                <a:latin typeface="Comic Sans MS"/>
                <a:cs typeface="Comic Sans MS"/>
              </a:rPr>
              <a:t>D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5">
                <a:latin typeface="Comic Sans MS"/>
                <a:cs typeface="Comic Sans MS"/>
              </a:rPr>
              <a:t>ca</a:t>
            </a:r>
            <a:r>
              <a:rPr dirty="0" smtClean="0" sz="1200" spc="-25">
                <a:latin typeface="Comic Sans MS"/>
                <a:cs typeface="Comic Sans MS"/>
              </a:rPr>
              <a:t>l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-25">
                <a:latin typeface="Comic Sans MS"/>
                <a:cs typeface="Comic Sans MS"/>
              </a:rPr>
              <a:t>g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-35">
                <a:latin typeface="Comic Sans MS"/>
                <a:cs typeface="Comic Sans MS"/>
              </a:rPr>
              <a:t>M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-35">
                <a:latin typeface="Comic Sans MS"/>
                <a:cs typeface="Comic Sans MS"/>
              </a:rPr>
              <a:t>s</a:t>
            </a:r>
            <a:r>
              <a:rPr dirty="0" smtClean="0" sz="1200" spc="-10">
                <a:latin typeface="Comic Sans MS"/>
                <a:cs typeface="Comic Sans MS"/>
              </a:rPr>
              <a:t>è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30">
                <a:latin typeface="Comic Sans MS"/>
                <a:cs typeface="Comic Sans MS"/>
              </a:rPr>
              <a:t>p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2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se</a:t>
            </a:r>
            <a:r>
              <a:rPr dirty="0" smtClean="0" sz="1200" spc="-5">
                <a:latin typeface="Comic Sans MS"/>
                <a:cs typeface="Comic Sans MS"/>
              </a:rPr>
              <a:t>nt</a:t>
            </a:r>
            <a:r>
              <a:rPr dirty="0" smtClean="0" sz="1200" spc="-10">
                <a:latin typeface="Comic Sans MS"/>
                <a:cs typeface="Comic Sans MS"/>
              </a:rPr>
              <a:t>a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l</a:t>
            </a:r>
            <a:r>
              <a:rPr dirty="0" smtClean="0" sz="1200" spc="-10">
                <a:latin typeface="Comic Sans MS"/>
                <a:cs typeface="Comic Sans MS"/>
              </a:rPr>
              <a:t>a</a:t>
            </a:r>
            <a:r>
              <a:rPr dirty="0" smtClean="0" sz="1200" spc="-5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f</a:t>
            </a:r>
            <a:r>
              <a:rPr dirty="0" smtClean="0" sz="1200" spc="-30">
                <a:latin typeface="Comic Sans MS"/>
                <a:cs typeface="Comic Sans MS"/>
              </a:rPr>
              <a:t>o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10">
                <a:latin typeface="Comic Sans MS"/>
                <a:cs typeface="Comic Sans MS"/>
              </a:rPr>
              <a:t>mu</a:t>
            </a:r>
            <a:r>
              <a:rPr dirty="0" smtClean="0" sz="1200" spc="-10">
                <a:latin typeface="Comic Sans MS"/>
                <a:cs typeface="Comic Sans MS"/>
              </a:rPr>
              <a:t>l</a:t>
            </a:r>
            <a:r>
              <a:rPr dirty="0" smtClean="0" sz="1200" spc="-10">
                <a:latin typeface="Comic Sans MS"/>
                <a:cs typeface="Comic Sans MS"/>
              </a:rPr>
              <a:t>a</a:t>
            </a:r>
            <a:r>
              <a:rPr dirty="0" smtClean="0" sz="1200" spc="-25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di 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30">
                <a:latin typeface="Comic Sans MS"/>
                <a:cs typeface="Comic Sans MS"/>
              </a:rPr>
              <a:t>c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5">
                <a:latin typeface="Comic Sans MS"/>
                <a:cs typeface="Comic Sans MS"/>
              </a:rPr>
              <a:t>t</a:t>
            </a:r>
            <a:r>
              <a:rPr dirty="0" smtClean="0" sz="1200" spc="-25">
                <a:latin typeface="Comic Sans MS"/>
                <a:cs typeface="Comic Sans MS"/>
              </a:rPr>
              <a:t>t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0">
                <a:latin typeface="Comic Sans MS"/>
                <a:cs typeface="Comic Sans MS"/>
              </a:rPr>
              <a:t>z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30">
                <a:latin typeface="Comic Sans MS"/>
                <a:cs typeface="Comic Sans MS"/>
              </a:rPr>
              <a:t>o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-5">
                <a:latin typeface="Comic Sans MS"/>
                <a:cs typeface="Comic Sans MS"/>
              </a:rPr>
              <a:t>e:</a:t>
            </a:r>
            <a:r>
              <a:rPr dirty="0" smtClean="0" sz="1200" spc="-5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l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S</a:t>
            </a:r>
            <a:r>
              <a:rPr dirty="0" smtClean="0" sz="1200" spc="-10">
                <a:latin typeface="Comic Sans MS"/>
                <a:cs typeface="Comic Sans MS"/>
              </a:rPr>
              <a:t>hemà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119364" y="1394969"/>
            <a:ext cx="715010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5">
                <a:latin typeface="Comic Sans MS"/>
                <a:cs typeface="Comic Sans MS"/>
              </a:rPr>
              <a:t>S</a:t>
            </a:r>
            <a:r>
              <a:rPr dirty="0" smtClean="0" sz="1400" spc="0">
                <a:latin typeface="Comic Sans MS"/>
                <a:cs typeface="Comic Sans MS"/>
              </a:rPr>
              <a:t>H</a:t>
            </a:r>
            <a:r>
              <a:rPr dirty="0" smtClean="0" sz="1400" spc="-15">
                <a:latin typeface="Comic Sans MS"/>
                <a:cs typeface="Comic Sans MS"/>
              </a:rPr>
              <a:t>E</a:t>
            </a:r>
            <a:r>
              <a:rPr dirty="0" smtClean="0" sz="1400" spc="-20">
                <a:latin typeface="Comic Sans MS"/>
                <a:cs typeface="Comic Sans MS"/>
              </a:rPr>
              <a:t>M</a:t>
            </a:r>
            <a:r>
              <a:rPr dirty="0" smtClean="0" sz="1400" spc="5">
                <a:latin typeface="Comic Sans MS"/>
                <a:cs typeface="Comic Sans MS"/>
              </a:rPr>
              <a:t>A’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97939" y="1852169"/>
            <a:ext cx="1308100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97655" y="1856233"/>
            <a:ext cx="2902585" cy="3803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53340">
              <a:lnSpc>
                <a:spcPct val="100000"/>
              </a:lnSpc>
            </a:pP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3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eo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nt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acc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tta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e: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 Il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758176" y="1852169"/>
            <a:ext cx="1466850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 </a:t>
            </a:r>
            <a:r>
              <a:rPr dirty="0" smtClean="0" sz="1400" spc="-1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RO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57732" y="2380489"/>
            <a:ext cx="2103120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20" u="heavy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15" u="heavy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30" u="heavy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30" u="heavy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25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40" u="heavy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35" u="heavy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25" u="heavy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25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20" u="heavy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25" u="heavy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40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 u="heavy">
                <a:solidFill>
                  <a:srgbClr val="0032CC"/>
                </a:solidFill>
                <a:latin typeface="Comic Sans MS"/>
                <a:cs typeface="Comic Sans MS"/>
              </a:rPr>
              <a:t>(</a:t>
            </a:r>
            <a:r>
              <a:rPr dirty="0" smtClean="0" sz="1200" spc="15" u="heavy">
                <a:solidFill>
                  <a:srgbClr val="0032CC"/>
                </a:solidFill>
                <a:latin typeface="Comic Sans MS"/>
                <a:cs typeface="Comic Sans MS"/>
              </a:rPr>
              <a:t>Mt</a:t>
            </a:r>
            <a:r>
              <a:rPr dirty="0" smtClean="0" sz="1200" spc="10" u="heavy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200" spc="-30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40" u="heavy">
                <a:solidFill>
                  <a:srgbClr val="0032CC"/>
                </a:solidFill>
                <a:latin typeface="Comic Sans MS"/>
                <a:cs typeface="Comic Sans MS"/>
              </a:rPr>
              <a:t>5</a:t>
            </a:r>
            <a:r>
              <a:rPr dirty="0" smtClean="0" sz="1200" spc="10" u="heavy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40" u="heavy">
                <a:solidFill>
                  <a:srgbClr val="0032CC"/>
                </a:solidFill>
                <a:latin typeface="Comic Sans MS"/>
                <a:cs typeface="Comic Sans MS"/>
              </a:rPr>
              <a:t>3</a:t>
            </a:r>
            <a:r>
              <a:rPr dirty="0" smtClean="0" sz="1200" spc="25" u="heavy">
                <a:solidFill>
                  <a:srgbClr val="0032CC"/>
                </a:solidFill>
                <a:latin typeface="Comic Sans MS"/>
                <a:cs typeface="Comic Sans MS"/>
              </a:rPr>
              <a:t>-</a:t>
            </a:r>
            <a:r>
              <a:rPr dirty="0" smtClean="0" sz="1200" spc="20" u="heavy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200" spc="15" u="heavy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200" spc="15" u="heavy">
                <a:solidFill>
                  <a:srgbClr val="0032CC"/>
                </a:solidFill>
                <a:latin typeface="Comic Sans MS"/>
                <a:cs typeface="Comic Sans MS"/>
              </a:rPr>
              <a:t>)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891532" y="2380489"/>
            <a:ext cx="967740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" u="heavy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 u="heavy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 u="heavy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 u="heavy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 u="heavy">
                <a:solidFill>
                  <a:srgbClr val="0032CC"/>
                </a:solidFill>
                <a:latin typeface="Comic Sans MS"/>
                <a:cs typeface="Comic Sans MS"/>
              </a:rPr>
              <a:t>TT</a:t>
            </a:r>
            <a:r>
              <a:rPr dirty="0" smtClean="0" sz="1200" spc="-20" u="heavy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5" u="heavy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 u="heavy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872731" y="2380489"/>
            <a:ext cx="2194560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5" u="heavy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25" u="heavy">
                <a:solidFill>
                  <a:srgbClr val="0032CC"/>
                </a:solidFill>
                <a:latin typeface="Comic Sans MS"/>
                <a:cs typeface="Comic Sans MS"/>
              </a:rPr>
              <a:t>AD</a:t>
            </a:r>
            <a:r>
              <a:rPr dirty="0" smtClean="0" sz="1200" spc="20" u="heavy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30" u="heavy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80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 u="heavy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55" u="heavy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25" u="heavy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30" u="heavy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20" u="heavy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35" u="heavy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5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 u="heavy">
                <a:solidFill>
                  <a:srgbClr val="0032CC"/>
                </a:solidFill>
                <a:latin typeface="Comic Sans MS"/>
                <a:cs typeface="Comic Sans MS"/>
              </a:rPr>
              <a:t>(</a:t>
            </a:r>
            <a:r>
              <a:rPr dirty="0" smtClean="0" sz="1200" spc="50" u="heavy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15" u="heavy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10" u="heavy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200" spc="-65" u="heavy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40" u="heavy">
                <a:solidFill>
                  <a:srgbClr val="0032CC"/>
                </a:solidFill>
                <a:latin typeface="Comic Sans MS"/>
                <a:cs typeface="Comic Sans MS"/>
              </a:rPr>
              <a:t>6</a:t>
            </a:r>
            <a:r>
              <a:rPr dirty="0" smtClean="0" sz="1200" spc="10" u="heavy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15" u="heavy">
                <a:solidFill>
                  <a:srgbClr val="0032CC"/>
                </a:solidFill>
                <a:latin typeface="Comic Sans MS"/>
                <a:cs typeface="Comic Sans MS"/>
              </a:rPr>
              <a:t>9</a:t>
            </a:r>
            <a:r>
              <a:rPr dirty="0" smtClean="0" sz="1200" spc="25" u="heavy">
                <a:solidFill>
                  <a:srgbClr val="0032CC"/>
                </a:solidFill>
                <a:latin typeface="Comic Sans MS"/>
                <a:cs typeface="Comic Sans MS"/>
              </a:rPr>
              <a:t>-</a:t>
            </a:r>
            <a:r>
              <a:rPr dirty="0" smtClean="0" sz="1200" spc="20" u="heavy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200" spc="15" u="heavy">
                <a:solidFill>
                  <a:srgbClr val="0032CC"/>
                </a:solidFill>
                <a:latin typeface="Comic Sans MS"/>
                <a:cs typeface="Comic Sans MS"/>
              </a:rPr>
              <a:t>3</a:t>
            </a:r>
            <a:r>
              <a:rPr dirty="0" smtClean="0" sz="1200" spc="15" u="heavy">
                <a:solidFill>
                  <a:srgbClr val="0032CC"/>
                </a:solidFill>
                <a:latin typeface="Comic Sans MS"/>
                <a:cs typeface="Comic Sans MS"/>
              </a:rPr>
              <a:t>)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29132" y="2814829"/>
            <a:ext cx="2639695" cy="41020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17500">
              <a:lnSpc>
                <a:spcPct val="100000"/>
              </a:lnSpc>
            </a:pP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3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ov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3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3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o,</a:t>
            </a:r>
            <a:endParaRPr sz="1200">
              <a:latin typeface="Comic Sans MS"/>
              <a:cs typeface="Comic Sans MS"/>
            </a:endParaRPr>
          </a:p>
          <a:p>
            <a:pPr marL="12700">
              <a:lnSpc>
                <a:spcPts val="1670"/>
              </a:lnSpc>
              <a:tabLst>
                <a:tab pos="316865" algn="l"/>
              </a:tabLst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1	</a:t>
            </a:r>
            <a:r>
              <a:rPr dirty="0" smtClean="0" sz="1200" spc="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3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200" spc="25">
                <a:solidFill>
                  <a:srgbClr val="FF3200"/>
                </a:solidFill>
                <a:latin typeface="Comic Sans MS"/>
                <a:cs typeface="Comic Sans MS"/>
              </a:rPr>
              <a:t>é</a:t>
            </a:r>
            <a:r>
              <a:rPr dirty="0" smtClean="0" sz="1200" spc="-1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ssi</a:t>
            </a:r>
            <a:r>
              <a:rPr dirty="0" smtClean="0" sz="1200" spc="-1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5">
                <a:solidFill>
                  <a:srgbClr val="FF3200"/>
                </a:solidFill>
                <a:latin typeface="Comic Sans MS"/>
                <a:cs typeface="Comic Sans MS"/>
              </a:rPr>
              <a:t>è</a:t>
            </a:r>
            <a:r>
              <a:rPr dirty="0" smtClean="0" sz="1200" spc="-1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14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3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2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3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232408" y="3321305"/>
            <a:ext cx="2105660" cy="3752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664"/>
              </a:lnSpc>
              <a:tabLst>
                <a:tab pos="318770" algn="l"/>
              </a:tabLst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2	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gl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ff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endParaRPr sz="1200">
              <a:latin typeface="Comic Sans MS"/>
              <a:cs typeface="Comic Sans MS"/>
            </a:endParaRPr>
          </a:p>
          <a:p>
            <a:pPr marL="318770">
              <a:lnSpc>
                <a:spcPts val="1175"/>
              </a:lnSpc>
            </a:pPr>
            <a:r>
              <a:rPr dirty="0" smtClean="0" sz="1200" spc="-30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an</a:t>
            </a:r>
            <a:r>
              <a:rPr dirty="0" smtClean="0" sz="1200" spc="-3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3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232408" y="3778505"/>
            <a:ext cx="3354070" cy="5626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660"/>
              </a:lnSpc>
              <a:tabLst>
                <a:tab pos="318770" algn="l"/>
              </a:tabLst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3	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i i 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it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endParaRPr sz="1200">
              <a:latin typeface="Comic Sans MS"/>
              <a:cs typeface="Comic Sans MS"/>
            </a:endParaRPr>
          </a:p>
          <a:p>
            <a:pPr marL="318770">
              <a:lnSpc>
                <a:spcPts val="1170"/>
              </a:lnSpc>
            </a:pPr>
            <a:r>
              <a:rPr dirty="0" smtClean="0" sz="1200" spc="-30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3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an</a:t>
            </a:r>
            <a:r>
              <a:rPr dirty="0" smtClean="0" sz="1200" spc="-3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  <a:p>
            <a:pPr marL="547370">
              <a:lnSpc>
                <a:spcPct val="100000"/>
              </a:lnSpc>
              <a:spcBef>
                <a:spcPts val="45"/>
              </a:spcBef>
            </a:pP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q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he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h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me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228335" y="2845817"/>
            <a:ext cx="314325" cy="182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1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04308" y="3834893"/>
            <a:ext cx="761365" cy="182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100" spc="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100" spc="-2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100" spc="-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100" spc="0">
                <a:solidFill>
                  <a:srgbClr val="007F00"/>
                </a:solidFill>
                <a:latin typeface="Comic Sans MS"/>
                <a:cs typeface="Comic Sans MS"/>
              </a:rPr>
              <a:t>’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491732" y="2841245"/>
            <a:ext cx="2392680" cy="365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16865" algn="l"/>
              </a:tabLst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1	</a:t>
            </a:r>
            <a:r>
              <a:rPr dirty="0" smtClean="0" sz="1200" spc="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4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2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2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3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1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2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200" spc="2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3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1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endParaRPr sz="1200">
              <a:latin typeface="Comic Sans MS"/>
              <a:cs typeface="Comic Sans MS"/>
            </a:endParaRPr>
          </a:p>
          <a:p>
            <a:pPr marL="326390">
              <a:lnSpc>
                <a:spcPts val="1080"/>
              </a:lnSpc>
            </a:pPr>
            <a:r>
              <a:rPr dirty="0" smtClean="0" sz="1050" spc="-30">
                <a:solidFill>
                  <a:srgbClr val="FF3200"/>
                </a:solidFill>
                <a:latin typeface="Comic Sans MS"/>
                <a:cs typeface="Comic Sans MS"/>
              </a:rPr>
              <a:t>(</a:t>
            </a:r>
            <a:r>
              <a:rPr dirty="0" smtClean="0" sz="1050" spc="-4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050" spc="-4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050" spc="-3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050" spc="-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050" spc="-3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050" spc="-5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5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050" spc="-3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050" spc="-3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050" spc="-3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050" spc="-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050" spc="-3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050" spc="-4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3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050" spc="-5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050" spc="-2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050" spc="-5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3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05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5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050" spc="-2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050" spc="-4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050" spc="-25">
                <a:solidFill>
                  <a:srgbClr val="FF3200"/>
                </a:solidFill>
                <a:latin typeface="Comic Sans MS"/>
                <a:cs typeface="Comic Sans MS"/>
              </a:rPr>
              <a:t>)</a:t>
            </a:r>
            <a:endParaRPr sz="1050">
              <a:latin typeface="Comic Sans MS"/>
              <a:cs typeface="Comic Sans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720331" y="3363977"/>
            <a:ext cx="2497455" cy="3714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16865" algn="l"/>
              </a:tabLst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2	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3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me</a:t>
            </a:r>
            <a:endParaRPr sz="1200">
              <a:latin typeface="Comic Sans MS"/>
              <a:cs typeface="Comic Sans MS"/>
            </a:endParaRPr>
          </a:p>
          <a:p>
            <a:pPr marL="317500">
              <a:lnSpc>
                <a:spcPts val="1130"/>
              </a:lnSpc>
            </a:pP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(</a:t>
            </a:r>
            <a:r>
              <a:rPr dirty="0" smtClean="0" sz="1050" spc="-45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050" spc="-4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ga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50" spc="-1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50" spc="-4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50" spc="-4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0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uto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q</a:t>
            </a:r>
            <a:r>
              <a:rPr dirty="0" smtClean="0" sz="1050" spc="-2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5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50" spc="-6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50" spc="-4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50" spc="-40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50" spc="-25">
                <a:solidFill>
                  <a:srgbClr val="007F00"/>
                </a:solidFill>
                <a:latin typeface="Comic Sans MS"/>
                <a:cs typeface="Comic Sans MS"/>
              </a:rPr>
              <a:t>)</a:t>
            </a:r>
            <a:endParaRPr sz="1050">
              <a:latin typeface="Comic Sans MS"/>
              <a:cs typeface="Comic Sans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720331" y="3821177"/>
            <a:ext cx="2204720" cy="5200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16865" algn="l"/>
              </a:tabLst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3	</a:t>
            </a:r>
            <a:r>
              <a:rPr dirty="0" smtClean="0" sz="1200">
                <a:solidFill>
                  <a:srgbClr val="007F00"/>
                </a:solidFill>
                <a:latin typeface="Comic Sans MS"/>
                <a:cs typeface="Comic Sans MS"/>
              </a:rPr>
              <a:t>ve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ng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tu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gn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o;</a:t>
            </a:r>
            <a:endParaRPr sz="1200">
              <a:latin typeface="Comic Sans MS"/>
              <a:cs typeface="Comic Sans MS"/>
            </a:endParaRPr>
          </a:p>
          <a:p>
            <a:pPr marL="317500">
              <a:lnSpc>
                <a:spcPts val="1120"/>
              </a:lnSpc>
            </a:pP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(</a:t>
            </a:r>
            <a:r>
              <a:rPr dirty="0" smtClean="0" sz="1050" spc="-5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50" spc="-2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50" spc="-2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50" spc="-4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50" spc="-2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5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25">
                <a:solidFill>
                  <a:srgbClr val="007F00"/>
                </a:solidFill>
                <a:latin typeface="Comic Sans MS"/>
                <a:cs typeface="Comic Sans MS"/>
              </a:rPr>
              <a:t>la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2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50" spc="-5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5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4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5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50" spc="-1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50" spc="-25">
                <a:solidFill>
                  <a:srgbClr val="007F00"/>
                </a:solidFill>
                <a:latin typeface="Comic Sans MS"/>
                <a:cs typeface="Comic Sans MS"/>
              </a:rPr>
              <a:t>)</a:t>
            </a:r>
            <a:endParaRPr sz="1050">
              <a:latin typeface="Comic Sans MS"/>
              <a:cs typeface="Comic Sans MS"/>
            </a:endParaRPr>
          </a:p>
          <a:p>
            <a:pPr marL="550545">
              <a:lnSpc>
                <a:spcPts val="1180"/>
              </a:lnSpc>
            </a:pP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200" spc="-2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tu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3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à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464055" y="4357625"/>
            <a:ext cx="2637790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15595" algn="l"/>
              </a:tabLst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4	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iu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ti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30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944359" y="4275329"/>
            <a:ext cx="134620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>
                <a:solidFill>
                  <a:srgbClr val="007F00"/>
                </a:solidFill>
                <a:latin typeface="Comic Sans MS"/>
                <a:cs typeface="Comic Sans MS"/>
              </a:rPr>
              <a:t>4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259828" y="4383025"/>
            <a:ext cx="1871345" cy="3689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me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ie</a:t>
            </a:r>
            <a:r>
              <a:rPr dirty="0" smtClean="0" sz="1200" spc="-2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0">
                <a:solidFill>
                  <a:srgbClr val="007F00"/>
                </a:solidFill>
                <a:latin typeface="Comic Sans MS"/>
                <a:cs typeface="Comic Sans MS"/>
              </a:rPr>
              <a:t>ì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2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5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0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  <a:p>
            <a:pPr marL="15240">
              <a:lnSpc>
                <a:spcPct val="100000"/>
              </a:lnSpc>
              <a:spcBef>
                <a:spcPts val="90"/>
              </a:spcBef>
            </a:pP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(</a:t>
            </a:r>
            <a:r>
              <a:rPr dirty="0" smtClean="0" sz="1050" spc="-5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50" spc="-2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2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50" spc="-1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050" spc="-2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2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2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050" spc="-50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050" spc="-3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50" spc="-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5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050" spc="-1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050" spc="-2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050" spc="-5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050" spc="-3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050" spc="-25">
                <a:solidFill>
                  <a:srgbClr val="007F00"/>
                </a:solidFill>
                <a:latin typeface="Comic Sans MS"/>
                <a:cs typeface="Comic Sans MS"/>
              </a:rPr>
              <a:t>)</a:t>
            </a:r>
            <a:endParaRPr sz="1050">
              <a:latin typeface="Comic Sans MS"/>
              <a:cs typeface="Comic Sans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232408" y="4786885"/>
            <a:ext cx="2975610" cy="1322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18770">
              <a:lnSpc>
                <a:spcPct val="100000"/>
              </a:lnSpc>
            </a:pPr>
            <a:r>
              <a:rPr dirty="0" smtClean="0" sz="1200" spc="-5">
                <a:latin typeface="Comic Sans MS"/>
                <a:cs typeface="Comic Sans MS"/>
              </a:rPr>
              <a:t>B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5">
                <a:latin typeface="Comic Sans MS"/>
                <a:cs typeface="Comic Sans MS"/>
              </a:rPr>
              <a:t>at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i </a:t>
            </a:r>
            <a:r>
              <a:rPr dirty="0" smtClean="0" sz="1200" spc="-10">
                <a:latin typeface="Comic Sans MS"/>
                <a:cs typeface="Comic Sans MS"/>
              </a:rPr>
              <a:t>m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10">
                <a:latin typeface="Comic Sans MS"/>
                <a:cs typeface="Comic Sans MS"/>
              </a:rPr>
              <a:t>s</a:t>
            </a:r>
            <a:r>
              <a:rPr dirty="0" smtClean="0" sz="1200" spc="-20">
                <a:latin typeface="Comic Sans MS"/>
                <a:cs typeface="Comic Sans MS"/>
              </a:rPr>
              <a:t>e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-30">
                <a:latin typeface="Comic Sans MS"/>
                <a:cs typeface="Comic Sans MS"/>
              </a:rPr>
              <a:t>o</a:t>
            </a:r>
            <a:r>
              <a:rPr dirty="0" smtClean="0" sz="1200" spc="-5">
                <a:latin typeface="Comic Sans MS"/>
                <a:cs typeface="Comic Sans MS"/>
              </a:rPr>
              <a:t>r</a:t>
            </a:r>
            <a:r>
              <a:rPr dirty="0" smtClean="0" sz="1200" spc="0">
                <a:latin typeface="Comic Sans MS"/>
                <a:cs typeface="Comic Sans MS"/>
              </a:rPr>
              <a:t>d</a:t>
            </a:r>
            <a:r>
              <a:rPr dirty="0" smtClean="0" sz="1200" spc="-15">
                <a:latin typeface="Comic Sans MS"/>
                <a:cs typeface="Comic Sans MS"/>
              </a:rPr>
              <a:t>i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-20">
                <a:latin typeface="Comic Sans MS"/>
                <a:cs typeface="Comic Sans MS"/>
              </a:rPr>
              <a:t>s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5">
                <a:latin typeface="Comic Sans MS"/>
                <a:cs typeface="Comic Sans MS"/>
              </a:rPr>
              <a:t>,</a:t>
            </a:r>
            <a:endParaRPr sz="1200">
              <a:latin typeface="Comic Sans MS"/>
              <a:cs typeface="Comic Sans MS"/>
            </a:endParaRPr>
          </a:p>
          <a:p>
            <a:pPr marL="318770" indent="-306705">
              <a:lnSpc>
                <a:spcPct val="100000"/>
              </a:lnSpc>
              <a:spcBef>
                <a:spcPts val="50"/>
              </a:spcBef>
              <a:buClr>
                <a:srgbClr val="FF3200"/>
              </a:buClr>
              <a:buSzPct val="116666"/>
              <a:buFont typeface="Comic Sans MS"/>
              <a:buAutoNum type="arabicPlain" startAt="5"/>
              <a:tabLst>
                <a:tab pos="318770" algn="l"/>
              </a:tabLst>
            </a:pPr>
            <a:r>
              <a:rPr dirty="0" smtClean="0" sz="1200" spc="-30">
                <a:latin typeface="Comic Sans MS"/>
                <a:cs typeface="Comic Sans MS"/>
              </a:rPr>
              <a:t>p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-10">
                <a:latin typeface="Comic Sans MS"/>
                <a:cs typeface="Comic Sans MS"/>
              </a:rPr>
              <a:t>hé</a:t>
            </a:r>
            <a:r>
              <a:rPr dirty="0" smtClean="0" sz="1200" spc="-20">
                <a:latin typeface="Comic Sans MS"/>
                <a:cs typeface="Comic Sans MS"/>
              </a:rPr>
              <a:t> </a:t>
            </a:r>
            <a:r>
              <a:rPr dirty="0" smtClean="0" sz="1200" spc="-30">
                <a:latin typeface="Comic Sans MS"/>
                <a:cs typeface="Comic Sans MS"/>
              </a:rPr>
              <a:t>t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0">
                <a:latin typeface="Comic Sans MS"/>
                <a:cs typeface="Comic Sans MS"/>
              </a:rPr>
              <a:t>v</a:t>
            </a:r>
            <a:r>
              <a:rPr dirty="0" smtClean="0" sz="1200" spc="-35">
                <a:latin typeface="Comic Sans MS"/>
                <a:cs typeface="Comic Sans MS"/>
              </a:rPr>
              <a:t>e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5">
                <a:latin typeface="Comic Sans MS"/>
                <a:cs typeface="Comic Sans MS"/>
              </a:rPr>
              <a:t>an</a:t>
            </a:r>
            <a:r>
              <a:rPr dirty="0" smtClean="0" sz="1200" spc="-30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m</a:t>
            </a:r>
            <a:r>
              <a:rPr dirty="0" smtClean="0" sz="1200" spc="-15">
                <a:latin typeface="Comic Sans MS"/>
                <a:cs typeface="Comic Sans MS"/>
              </a:rPr>
              <a:t>i</a:t>
            </a:r>
            <a:r>
              <a:rPr dirty="0" smtClean="0" sz="1200" spc="-10">
                <a:latin typeface="Comic Sans MS"/>
                <a:cs typeface="Comic Sans MS"/>
              </a:rPr>
              <a:t>s</a:t>
            </a:r>
            <a:r>
              <a:rPr dirty="0" smtClean="0" sz="1200" spc="-20">
                <a:latin typeface="Comic Sans MS"/>
                <a:cs typeface="Comic Sans MS"/>
              </a:rPr>
              <a:t>e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40">
                <a:latin typeface="Comic Sans MS"/>
                <a:cs typeface="Comic Sans MS"/>
              </a:rPr>
              <a:t>c</a:t>
            </a:r>
            <a:r>
              <a:rPr dirty="0" smtClean="0" sz="1200" spc="-30">
                <a:latin typeface="Comic Sans MS"/>
                <a:cs typeface="Comic Sans MS"/>
              </a:rPr>
              <a:t>o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10">
                <a:latin typeface="Comic Sans MS"/>
                <a:cs typeface="Comic Sans MS"/>
              </a:rPr>
              <a:t>d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0"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  <a:p>
            <a:pPr marL="318770">
              <a:lnSpc>
                <a:spcPct val="100000"/>
              </a:lnSpc>
              <a:spcBef>
                <a:spcPts val="425"/>
              </a:spcBef>
            </a:pPr>
            <a:r>
              <a:rPr dirty="0" smtClean="0" sz="1200" spc="-5">
                <a:latin typeface="Comic Sans MS"/>
                <a:cs typeface="Comic Sans MS"/>
              </a:rPr>
              <a:t>B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5">
                <a:latin typeface="Comic Sans MS"/>
                <a:cs typeface="Comic Sans MS"/>
              </a:rPr>
              <a:t>at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i </a:t>
            </a:r>
            <a:r>
              <a:rPr dirty="0" smtClean="0" sz="1200" spc="-20">
                <a:latin typeface="Comic Sans MS"/>
                <a:cs typeface="Comic Sans MS"/>
              </a:rPr>
              <a:t>p</a:t>
            </a:r>
            <a:r>
              <a:rPr dirty="0" smtClean="0" sz="1200" spc="-15">
                <a:latin typeface="Comic Sans MS"/>
                <a:cs typeface="Comic Sans MS"/>
              </a:rPr>
              <a:t>u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0">
                <a:latin typeface="Comic Sans MS"/>
                <a:cs typeface="Comic Sans MS"/>
              </a:rPr>
              <a:t>i di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-10">
                <a:latin typeface="Comic Sans MS"/>
                <a:cs typeface="Comic Sans MS"/>
              </a:rPr>
              <a:t>u</a:t>
            </a:r>
            <a:r>
              <a:rPr dirty="0" smtClean="0" sz="1200" spc="-30">
                <a:latin typeface="Comic Sans MS"/>
                <a:cs typeface="Comic Sans MS"/>
              </a:rPr>
              <a:t>o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5">
                <a:latin typeface="Comic Sans MS"/>
                <a:cs typeface="Comic Sans MS"/>
              </a:rPr>
              <a:t>e,</a:t>
            </a:r>
            <a:endParaRPr sz="1200">
              <a:latin typeface="Comic Sans MS"/>
              <a:cs typeface="Comic Sans MS"/>
            </a:endParaRPr>
          </a:p>
          <a:p>
            <a:pPr marL="318770" indent="-306705">
              <a:lnSpc>
                <a:spcPct val="100000"/>
              </a:lnSpc>
              <a:spcBef>
                <a:spcPts val="50"/>
              </a:spcBef>
              <a:buClr>
                <a:srgbClr val="FF3200"/>
              </a:buClr>
              <a:buSzPct val="116666"/>
              <a:buFont typeface="Comic Sans MS"/>
              <a:buAutoNum type="arabicPlain" startAt="6"/>
              <a:tabLst>
                <a:tab pos="318770" algn="l"/>
              </a:tabLst>
            </a:pPr>
            <a:r>
              <a:rPr dirty="0" smtClean="0" sz="1200" spc="-30">
                <a:latin typeface="Comic Sans MS"/>
                <a:cs typeface="Comic Sans MS"/>
              </a:rPr>
              <a:t>p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-10">
                <a:latin typeface="Comic Sans MS"/>
                <a:cs typeface="Comic Sans MS"/>
              </a:rPr>
              <a:t>hé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ve</a:t>
            </a:r>
            <a:r>
              <a:rPr dirty="0" smtClean="0" sz="1200" spc="-25">
                <a:latin typeface="Comic Sans MS"/>
                <a:cs typeface="Comic Sans MS"/>
              </a:rPr>
              <a:t>d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15">
                <a:latin typeface="Comic Sans MS"/>
                <a:cs typeface="Comic Sans MS"/>
              </a:rPr>
              <a:t>n</a:t>
            </a:r>
            <a:r>
              <a:rPr dirty="0" smtClean="0" sz="1200" spc="-20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-25">
                <a:latin typeface="Comic Sans MS"/>
                <a:cs typeface="Comic Sans MS"/>
              </a:rPr>
              <a:t>D</a:t>
            </a:r>
            <a:r>
              <a:rPr dirty="0" smtClean="0" sz="1200" spc="-15">
                <a:latin typeface="Comic Sans MS"/>
                <a:cs typeface="Comic Sans MS"/>
              </a:rPr>
              <a:t>i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endParaRPr sz="1200">
              <a:latin typeface="Comic Sans MS"/>
              <a:cs typeface="Comic Sans MS"/>
            </a:endParaRPr>
          </a:p>
          <a:p>
            <a:pPr marL="471170">
              <a:lnSpc>
                <a:spcPct val="100000"/>
              </a:lnSpc>
              <a:spcBef>
                <a:spcPts val="125"/>
              </a:spcBef>
            </a:pPr>
            <a:r>
              <a:rPr dirty="0" smtClean="0" sz="1200" spc="-5">
                <a:latin typeface="Comic Sans MS"/>
                <a:cs typeface="Comic Sans MS"/>
              </a:rPr>
              <a:t>B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5">
                <a:latin typeface="Comic Sans MS"/>
                <a:cs typeface="Comic Sans MS"/>
              </a:rPr>
              <a:t>at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-10">
                <a:latin typeface="Comic Sans MS"/>
                <a:cs typeface="Comic Sans MS"/>
              </a:rPr>
              <a:t>gl</a:t>
            </a:r>
            <a:r>
              <a:rPr dirty="0" smtClean="0" sz="1200" spc="0">
                <a:latin typeface="Comic Sans MS"/>
                <a:cs typeface="Comic Sans MS"/>
              </a:rPr>
              <a:t>i 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-30">
                <a:latin typeface="Comic Sans MS"/>
                <a:cs typeface="Comic Sans MS"/>
              </a:rPr>
              <a:t>p</a:t>
            </a:r>
            <a:r>
              <a:rPr dirty="0" smtClean="0" sz="1200" spc="-20">
                <a:latin typeface="Comic Sans MS"/>
                <a:cs typeface="Comic Sans MS"/>
              </a:rPr>
              <a:t>e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15">
                <a:latin typeface="Comic Sans MS"/>
                <a:cs typeface="Comic Sans MS"/>
              </a:rPr>
              <a:t>t</a:t>
            </a:r>
            <a:r>
              <a:rPr dirty="0" smtClean="0" sz="1200" spc="-30">
                <a:latin typeface="Comic Sans MS"/>
                <a:cs typeface="Comic Sans MS"/>
              </a:rPr>
              <a:t>o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25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di</a:t>
            </a:r>
            <a:r>
              <a:rPr dirty="0" smtClean="0" sz="1200" spc="-25">
                <a:latin typeface="Comic Sans MS"/>
                <a:cs typeface="Comic Sans MS"/>
              </a:rPr>
              <a:t> </a:t>
            </a:r>
            <a:r>
              <a:rPr dirty="0" smtClean="0" sz="1200" spc="-30">
                <a:latin typeface="Comic Sans MS"/>
                <a:cs typeface="Comic Sans MS"/>
              </a:rPr>
              <a:t>p</a:t>
            </a:r>
            <a:r>
              <a:rPr dirty="0" smtClean="0" sz="1200" spc="-15">
                <a:latin typeface="Comic Sans MS"/>
                <a:cs typeface="Comic Sans MS"/>
              </a:rPr>
              <a:t>ac</a:t>
            </a:r>
            <a:r>
              <a:rPr dirty="0" smtClean="0" sz="1200" spc="-5">
                <a:latin typeface="Comic Sans MS"/>
                <a:cs typeface="Comic Sans MS"/>
              </a:rPr>
              <a:t>e,</a:t>
            </a:r>
            <a:endParaRPr sz="1200">
              <a:latin typeface="Comic Sans MS"/>
              <a:cs typeface="Comic Sans MS"/>
            </a:endParaRPr>
          </a:p>
          <a:p>
            <a:pPr marL="471170" indent="-315595">
              <a:lnSpc>
                <a:spcPct val="100000"/>
              </a:lnSpc>
              <a:spcBef>
                <a:spcPts val="280"/>
              </a:spcBef>
              <a:buClr>
                <a:srgbClr val="FF3200"/>
              </a:buClr>
              <a:buSzPct val="116666"/>
              <a:buFont typeface="Comic Sans MS"/>
              <a:buAutoNum type="arabicPlain" startAt="7"/>
              <a:tabLst>
                <a:tab pos="471170" algn="l"/>
              </a:tabLst>
            </a:pPr>
            <a:r>
              <a:rPr dirty="0" smtClean="0" sz="1200" spc="-30">
                <a:latin typeface="Comic Sans MS"/>
                <a:cs typeface="Comic Sans MS"/>
              </a:rPr>
              <a:t>p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-10">
                <a:latin typeface="Comic Sans MS"/>
                <a:cs typeface="Comic Sans MS"/>
              </a:rPr>
              <a:t>hé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20">
                <a:latin typeface="Comic Sans MS"/>
                <a:cs typeface="Comic Sans MS"/>
              </a:rPr>
              <a:t>s</a:t>
            </a:r>
            <a:r>
              <a:rPr dirty="0" smtClean="0" sz="1200" spc="-40">
                <a:latin typeface="Comic Sans MS"/>
                <a:cs typeface="Comic Sans MS"/>
              </a:rPr>
              <a:t>a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5">
                <a:latin typeface="Comic Sans MS"/>
                <a:cs typeface="Comic Sans MS"/>
              </a:rPr>
              <a:t>an</a:t>
            </a:r>
            <a:r>
              <a:rPr dirty="0" smtClean="0" sz="1200" spc="-30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-10">
                <a:latin typeface="Comic Sans MS"/>
                <a:cs typeface="Comic Sans MS"/>
              </a:rPr>
              <a:t>h</a:t>
            </a:r>
            <a:r>
              <a:rPr dirty="0" smtClean="0" sz="1200" spc="-2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35">
                <a:latin typeface="Comic Sans MS"/>
                <a:cs typeface="Comic Sans MS"/>
              </a:rPr>
              <a:t>m</a:t>
            </a:r>
            <a:r>
              <a:rPr dirty="0" smtClean="0" sz="1200" spc="-15">
                <a:latin typeface="Comic Sans MS"/>
                <a:cs typeface="Comic Sans MS"/>
              </a:rPr>
              <a:t>at</a:t>
            </a:r>
            <a:r>
              <a:rPr dirty="0" smtClean="0" sz="1200" spc="0">
                <a:latin typeface="Comic Sans MS"/>
                <a:cs typeface="Comic Sans MS"/>
              </a:rPr>
              <a:t>i </a:t>
            </a:r>
            <a:r>
              <a:rPr dirty="0" smtClean="0" sz="1200" spc="-10">
                <a:latin typeface="Comic Sans MS"/>
                <a:cs typeface="Comic Sans MS"/>
              </a:rPr>
              <a:t>f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10">
                <a:latin typeface="Comic Sans MS"/>
                <a:cs typeface="Comic Sans MS"/>
              </a:rPr>
              <a:t>gl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di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-15">
                <a:latin typeface="Comic Sans MS"/>
                <a:cs typeface="Comic Sans MS"/>
              </a:rPr>
              <a:t>D</a:t>
            </a:r>
            <a:r>
              <a:rPr dirty="0" smtClean="0" sz="1200" spc="-20">
                <a:latin typeface="Comic Sans MS"/>
                <a:cs typeface="Comic Sans MS"/>
              </a:rPr>
              <a:t>i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909801" y="5284150"/>
            <a:ext cx="854075" cy="182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5">
                <a:latin typeface="Comic Sans MS"/>
                <a:cs typeface="Comic Sans MS"/>
              </a:rPr>
              <a:t>C</a:t>
            </a:r>
            <a:r>
              <a:rPr dirty="0" smtClean="0" sz="1100" spc="-20">
                <a:latin typeface="Comic Sans MS"/>
                <a:cs typeface="Comic Sans MS"/>
              </a:rPr>
              <a:t>O</a:t>
            </a:r>
            <a:r>
              <a:rPr dirty="0" smtClean="0" sz="1100" spc="5">
                <a:latin typeface="Comic Sans MS"/>
                <a:cs typeface="Comic Sans MS"/>
              </a:rPr>
              <a:t>M</a:t>
            </a:r>
            <a:r>
              <a:rPr dirty="0" smtClean="0" sz="1100" spc="0">
                <a:latin typeface="Comic Sans MS"/>
                <a:cs typeface="Comic Sans MS"/>
              </a:rPr>
              <a:t>U</a:t>
            </a:r>
            <a:r>
              <a:rPr dirty="0" smtClean="0" sz="1100" spc="-20">
                <a:latin typeface="Comic Sans MS"/>
                <a:cs typeface="Comic Sans MS"/>
              </a:rPr>
              <a:t>N</a:t>
            </a:r>
            <a:r>
              <a:rPr dirty="0" smtClean="0" sz="1100" spc="-15">
                <a:latin typeface="Comic Sans MS"/>
                <a:cs typeface="Comic Sans MS"/>
              </a:rPr>
              <a:t>I</a:t>
            </a:r>
            <a:r>
              <a:rPr dirty="0" smtClean="0" sz="1100" spc="-20">
                <a:latin typeface="Comic Sans MS"/>
                <a:cs typeface="Comic Sans MS"/>
              </a:rPr>
              <a:t>T</a:t>
            </a:r>
            <a:r>
              <a:rPr dirty="0" smtClean="0" sz="1100" spc="5">
                <a:latin typeface="Comic Sans MS"/>
                <a:cs typeface="Comic Sans MS"/>
              </a:rPr>
              <a:t>A</a:t>
            </a:r>
            <a:r>
              <a:rPr dirty="0" smtClean="0" sz="1100" spc="0">
                <a:latin typeface="Comic Sans MS"/>
                <a:cs typeface="Comic Sans MS"/>
              </a:rPr>
              <a:t>’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705092" y="4887977"/>
            <a:ext cx="3195320" cy="9302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32740" indent="-320040">
              <a:lnSpc>
                <a:spcPct val="100000"/>
              </a:lnSpc>
              <a:buClr>
                <a:srgbClr val="FF3200"/>
              </a:buClr>
              <a:buSzPct val="116666"/>
              <a:buFont typeface="Comic Sans MS"/>
              <a:buAutoNum type="arabicPlain" startAt="5"/>
              <a:tabLst>
                <a:tab pos="332105" algn="l"/>
              </a:tabLst>
            </a:pPr>
            <a:r>
              <a:rPr dirty="0" smtClean="0" sz="1200" spc="-15">
                <a:latin typeface="Comic Sans MS"/>
                <a:cs typeface="Comic Sans MS"/>
              </a:rPr>
              <a:t>Dac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0">
                <a:latin typeface="Comic Sans MS"/>
                <a:cs typeface="Comic Sans MS"/>
              </a:rPr>
              <a:t>i </a:t>
            </a:r>
            <a:r>
              <a:rPr dirty="0" smtClean="0" sz="1200" spc="-20">
                <a:latin typeface="Comic Sans MS"/>
                <a:cs typeface="Comic Sans MS"/>
              </a:rPr>
              <a:t>o</a:t>
            </a:r>
            <a:r>
              <a:rPr dirty="0" smtClean="0" sz="1200" spc="-15">
                <a:latin typeface="Comic Sans MS"/>
                <a:cs typeface="Comic Sans MS"/>
              </a:rPr>
              <a:t>gg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5">
                <a:latin typeface="Comic Sans MS"/>
                <a:cs typeface="Comic Sans MS"/>
              </a:rPr>
              <a:t>l</a:t>
            </a:r>
            <a:r>
              <a:rPr dirty="0" smtClean="0" sz="1200" spc="-20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-20">
                <a:latin typeface="Comic Sans MS"/>
                <a:cs typeface="Comic Sans MS"/>
              </a:rPr>
              <a:t>s</a:t>
            </a:r>
            <a:r>
              <a:rPr dirty="0" smtClean="0" sz="1200" spc="-30">
                <a:latin typeface="Comic Sans MS"/>
                <a:cs typeface="Comic Sans MS"/>
              </a:rPr>
              <a:t>t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10">
                <a:latin typeface="Comic Sans MS"/>
                <a:cs typeface="Comic Sans MS"/>
              </a:rPr>
              <a:t>o</a:t>
            </a:r>
            <a:r>
              <a:rPr dirty="0" smtClean="0" sz="1200" spc="5">
                <a:latin typeface="Comic Sans MS"/>
                <a:cs typeface="Comic Sans MS"/>
              </a:rPr>
              <a:t> </a:t>
            </a:r>
            <a:r>
              <a:rPr dirty="0" smtClean="0" sz="1200" spc="-30">
                <a:latin typeface="Comic Sans MS"/>
                <a:cs typeface="Comic Sans MS"/>
              </a:rPr>
              <a:t>p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15">
                <a:latin typeface="Comic Sans MS"/>
                <a:cs typeface="Comic Sans MS"/>
              </a:rPr>
              <a:t>q</a:t>
            </a:r>
            <a:r>
              <a:rPr dirty="0" smtClean="0" sz="1200" spc="0">
                <a:latin typeface="Comic Sans MS"/>
                <a:cs typeface="Comic Sans MS"/>
              </a:rPr>
              <a:t>u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-15">
                <a:latin typeface="Comic Sans MS"/>
                <a:cs typeface="Comic Sans MS"/>
              </a:rPr>
              <a:t>t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0">
                <a:latin typeface="Comic Sans MS"/>
                <a:cs typeface="Comic Sans MS"/>
              </a:rPr>
              <a:t>d</a:t>
            </a:r>
            <a:r>
              <a:rPr dirty="0" smtClean="0" sz="1200" spc="-2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30">
                <a:latin typeface="Comic Sans MS"/>
                <a:cs typeface="Comic Sans MS"/>
              </a:rPr>
              <a:t>n</a:t>
            </a:r>
            <a:r>
              <a:rPr dirty="0" smtClean="0" sz="1200" spc="-5">
                <a:latin typeface="Comic Sans MS"/>
                <a:cs typeface="Comic Sans MS"/>
              </a:rPr>
              <a:t>o,</a:t>
            </a:r>
            <a:endParaRPr sz="1200">
              <a:latin typeface="Comic Sans MS"/>
              <a:cs typeface="Comic Sans MS"/>
            </a:endParaRPr>
          </a:p>
          <a:p>
            <a:pPr marL="332740">
              <a:lnSpc>
                <a:spcPts val="1130"/>
              </a:lnSpc>
            </a:pPr>
            <a:r>
              <a:rPr dirty="0" smtClean="0" sz="1050" spc="-30">
                <a:latin typeface="Comic Sans MS"/>
                <a:cs typeface="Comic Sans MS"/>
              </a:rPr>
              <a:t>(</a:t>
            </a:r>
            <a:r>
              <a:rPr dirty="0" smtClean="0" sz="1050" spc="-60">
                <a:latin typeface="Comic Sans MS"/>
                <a:cs typeface="Comic Sans MS"/>
              </a:rPr>
              <a:t>D</a:t>
            </a:r>
            <a:r>
              <a:rPr dirty="0" smtClean="0" sz="1050" spc="-40">
                <a:latin typeface="Comic Sans MS"/>
                <a:cs typeface="Comic Sans MS"/>
              </a:rPr>
              <a:t>a</a:t>
            </a:r>
            <a:r>
              <a:rPr dirty="0" smtClean="0" sz="1050" spc="-30">
                <a:latin typeface="Comic Sans MS"/>
                <a:cs typeface="Comic Sans MS"/>
              </a:rPr>
              <a:t>c</a:t>
            </a:r>
            <a:r>
              <a:rPr dirty="0" smtClean="0" sz="1050" spc="-45">
                <a:latin typeface="Comic Sans MS"/>
                <a:cs typeface="Comic Sans MS"/>
              </a:rPr>
              <a:t>c</a:t>
            </a:r>
            <a:r>
              <a:rPr dirty="0" smtClean="0" sz="1050" spc="-20">
                <a:latin typeface="Comic Sans MS"/>
                <a:cs typeface="Comic Sans MS"/>
              </a:rPr>
              <a:t>i</a:t>
            </a:r>
            <a:r>
              <a:rPr dirty="0" smtClean="0" sz="1050" spc="-45">
                <a:latin typeface="Comic Sans MS"/>
                <a:cs typeface="Comic Sans MS"/>
              </a:rPr>
              <a:t> </a:t>
            </a:r>
            <a:r>
              <a:rPr dirty="0" smtClean="0" sz="1050" spc="-30">
                <a:latin typeface="Comic Sans MS"/>
                <a:cs typeface="Comic Sans MS"/>
              </a:rPr>
              <a:t>o</a:t>
            </a:r>
            <a:r>
              <a:rPr dirty="0" smtClean="0" sz="1050" spc="-35">
                <a:latin typeface="Comic Sans MS"/>
                <a:cs typeface="Comic Sans MS"/>
              </a:rPr>
              <a:t>g</a:t>
            </a:r>
            <a:r>
              <a:rPr dirty="0" smtClean="0" sz="1050" spc="-50">
                <a:latin typeface="Comic Sans MS"/>
                <a:cs typeface="Comic Sans MS"/>
              </a:rPr>
              <a:t>g</a:t>
            </a:r>
            <a:r>
              <a:rPr dirty="0" smtClean="0" sz="1050" spc="-20">
                <a:latin typeface="Comic Sans MS"/>
                <a:cs typeface="Comic Sans MS"/>
              </a:rPr>
              <a:t>i</a:t>
            </a:r>
            <a:r>
              <a:rPr dirty="0" smtClean="0" sz="1050" spc="-45">
                <a:latin typeface="Comic Sans MS"/>
                <a:cs typeface="Comic Sans MS"/>
              </a:rPr>
              <a:t> </a:t>
            </a:r>
            <a:r>
              <a:rPr dirty="0" smtClean="0" sz="1050" spc="-15">
                <a:latin typeface="Comic Sans MS"/>
                <a:cs typeface="Comic Sans MS"/>
              </a:rPr>
              <a:t>i</a:t>
            </a:r>
            <a:r>
              <a:rPr dirty="0" smtClean="0" sz="1050" spc="-20">
                <a:latin typeface="Comic Sans MS"/>
                <a:cs typeface="Comic Sans MS"/>
              </a:rPr>
              <a:t>l</a:t>
            </a:r>
            <a:r>
              <a:rPr dirty="0" smtClean="0" sz="1050" spc="-35">
                <a:latin typeface="Comic Sans MS"/>
                <a:cs typeface="Comic Sans MS"/>
              </a:rPr>
              <a:t> </a:t>
            </a:r>
            <a:r>
              <a:rPr dirty="0" smtClean="0" sz="1050" spc="-55">
                <a:latin typeface="Comic Sans MS"/>
                <a:cs typeface="Comic Sans MS"/>
              </a:rPr>
              <a:t>n</a:t>
            </a:r>
            <a:r>
              <a:rPr dirty="0" smtClean="0" sz="1050" spc="-45">
                <a:latin typeface="Comic Sans MS"/>
                <a:cs typeface="Comic Sans MS"/>
              </a:rPr>
              <a:t>o</a:t>
            </a:r>
            <a:r>
              <a:rPr dirty="0" smtClean="0" sz="1050" spc="-30">
                <a:latin typeface="Comic Sans MS"/>
                <a:cs typeface="Comic Sans MS"/>
              </a:rPr>
              <a:t>s</a:t>
            </a:r>
            <a:r>
              <a:rPr dirty="0" smtClean="0" sz="1050" spc="-35">
                <a:latin typeface="Comic Sans MS"/>
                <a:cs typeface="Comic Sans MS"/>
              </a:rPr>
              <a:t>tro</a:t>
            </a:r>
            <a:r>
              <a:rPr dirty="0" smtClean="0" sz="1050" spc="-25">
                <a:latin typeface="Comic Sans MS"/>
                <a:cs typeface="Comic Sans MS"/>
              </a:rPr>
              <a:t> </a:t>
            </a:r>
            <a:r>
              <a:rPr dirty="0" smtClean="0" sz="1050" spc="-40">
                <a:latin typeface="Comic Sans MS"/>
                <a:cs typeface="Comic Sans MS"/>
              </a:rPr>
              <a:t>p</a:t>
            </a:r>
            <a:r>
              <a:rPr dirty="0" smtClean="0" sz="1050" spc="-30">
                <a:latin typeface="Comic Sans MS"/>
                <a:cs typeface="Comic Sans MS"/>
              </a:rPr>
              <a:t>a</a:t>
            </a:r>
            <a:r>
              <a:rPr dirty="0" smtClean="0" sz="1050" spc="-40">
                <a:latin typeface="Comic Sans MS"/>
                <a:cs typeface="Comic Sans MS"/>
              </a:rPr>
              <a:t>n</a:t>
            </a:r>
            <a:r>
              <a:rPr dirty="0" smtClean="0" sz="1050" spc="-35">
                <a:latin typeface="Comic Sans MS"/>
                <a:cs typeface="Comic Sans MS"/>
              </a:rPr>
              <a:t>e</a:t>
            </a:r>
            <a:r>
              <a:rPr dirty="0" smtClean="0" sz="1050" spc="-20">
                <a:latin typeface="Comic Sans MS"/>
                <a:cs typeface="Comic Sans MS"/>
              </a:rPr>
              <a:t> </a:t>
            </a:r>
            <a:r>
              <a:rPr dirty="0" smtClean="0" sz="1050" spc="-50">
                <a:latin typeface="Comic Sans MS"/>
                <a:cs typeface="Comic Sans MS"/>
              </a:rPr>
              <a:t>d</a:t>
            </a:r>
            <a:r>
              <a:rPr dirty="0" smtClean="0" sz="1050" spc="-20">
                <a:latin typeface="Comic Sans MS"/>
                <a:cs typeface="Comic Sans MS"/>
              </a:rPr>
              <a:t>i</a:t>
            </a:r>
            <a:r>
              <a:rPr dirty="0" smtClean="0" sz="1050" spc="-30">
                <a:latin typeface="Comic Sans MS"/>
                <a:cs typeface="Comic Sans MS"/>
              </a:rPr>
              <a:t> </a:t>
            </a:r>
            <a:r>
              <a:rPr dirty="0" smtClean="0" sz="1050" spc="-50">
                <a:latin typeface="Comic Sans MS"/>
                <a:cs typeface="Comic Sans MS"/>
              </a:rPr>
              <a:t>v</a:t>
            </a:r>
            <a:r>
              <a:rPr dirty="0" smtClean="0" sz="1050" spc="-15">
                <a:latin typeface="Comic Sans MS"/>
                <a:cs typeface="Comic Sans MS"/>
              </a:rPr>
              <a:t>i</a:t>
            </a:r>
            <a:r>
              <a:rPr dirty="0" smtClean="0" sz="1050" spc="-30">
                <a:latin typeface="Comic Sans MS"/>
                <a:cs typeface="Comic Sans MS"/>
              </a:rPr>
              <a:t>t</a:t>
            </a:r>
            <a:r>
              <a:rPr dirty="0" smtClean="0" sz="1050" spc="-40">
                <a:latin typeface="Comic Sans MS"/>
                <a:cs typeface="Comic Sans MS"/>
              </a:rPr>
              <a:t>a</a:t>
            </a:r>
            <a:r>
              <a:rPr dirty="0" smtClean="0" sz="1050" spc="-25">
                <a:latin typeface="Comic Sans MS"/>
                <a:cs typeface="Comic Sans MS"/>
              </a:rPr>
              <a:t>)</a:t>
            </a:r>
            <a:endParaRPr sz="1050">
              <a:latin typeface="Comic Sans MS"/>
              <a:cs typeface="Comic Sans MS"/>
            </a:endParaRPr>
          </a:p>
          <a:p>
            <a:pPr marL="332740">
              <a:lnSpc>
                <a:spcPts val="1435"/>
              </a:lnSpc>
            </a:pP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10">
                <a:latin typeface="Comic Sans MS"/>
                <a:cs typeface="Comic Sans MS"/>
              </a:rPr>
              <a:t>m</a:t>
            </a:r>
            <a:r>
              <a:rPr dirty="0" smtClean="0" sz="1200" spc="-20">
                <a:latin typeface="Comic Sans MS"/>
                <a:cs typeface="Comic Sans MS"/>
              </a:rPr>
              <a:t>e</a:t>
            </a:r>
            <a:r>
              <a:rPr dirty="0" smtClean="0" sz="1200" spc="-5">
                <a:latin typeface="Comic Sans MS"/>
                <a:cs typeface="Comic Sans MS"/>
              </a:rPr>
              <a:t>tt</a:t>
            </a:r>
            <a:r>
              <a:rPr dirty="0" smtClean="0" sz="1200" spc="0">
                <a:latin typeface="Comic Sans MS"/>
                <a:cs typeface="Comic Sans MS"/>
              </a:rPr>
              <a:t>i </a:t>
            </a:r>
            <a:r>
              <a:rPr dirty="0" smtClean="0" sz="1200" spc="-10">
                <a:latin typeface="Comic Sans MS"/>
                <a:cs typeface="Comic Sans MS"/>
              </a:rPr>
              <a:t>a</a:t>
            </a:r>
            <a:r>
              <a:rPr dirty="0" smtClean="0" sz="1200" spc="-5">
                <a:latin typeface="Comic Sans MS"/>
                <a:cs typeface="Comic Sans MS"/>
              </a:rPr>
              <a:t> </a:t>
            </a:r>
            <a:r>
              <a:rPr dirty="0" smtClean="0" sz="1200" spc="-20">
                <a:latin typeface="Comic Sans MS"/>
                <a:cs typeface="Comic Sans MS"/>
              </a:rPr>
              <a:t>n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0">
                <a:latin typeface="Comic Sans MS"/>
                <a:cs typeface="Comic Sans MS"/>
              </a:rPr>
              <a:t>i i </a:t>
            </a:r>
            <a:r>
              <a:rPr dirty="0" smtClean="0" sz="1200" spc="-20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os</a:t>
            </a:r>
            <a:r>
              <a:rPr dirty="0" smtClean="0" sz="1200" spc="-30">
                <a:latin typeface="Comic Sans MS"/>
                <a:cs typeface="Comic Sans MS"/>
              </a:rPr>
              <a:t>t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d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5">
                <a:latin typeface="Comic Sans MS"/>
                <a:cs typeface="Comic Sans MS"/>
              </a:rPr>
              <a:t>bi</a:t>
            </a:r>
            <a:r>
              <a:rPr dirty="0" smtClean="0" sz="1200" spc="-5">
                <a:latin typeface="Comic Sans MS"/>
                <a:cs typeface="Comic Sans MS"/>
              </a:rPr>
              <a:t>t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endParaRPr sz="1200">
              <a:latin typeface="Comic Sans MS"/>
              <a:cs typeface="Comic Sans MS"/>
            </a:endParaRPr>
          </a:p>
          <a:p>
            <a:pPr marL="332740" indent="-320040">
              <a:lnSpc>
                <a:spcPct val="100000"/>
              </a:lnSpc>
              <a:spcBef>
                <a:spcPts val="50"/>
              </a:spcBef>
              <a:buClr>
                <a:srgbClr val="FF3200"/>
              </a:buClr>
              <a:buSzPct val="116666"/>
              <a:buFont typeface="Comic Sans MS"/>
              <a:buAutoNum type="arabicPlain" startAt="6"/>
              <a:tabLst>
                <a:tab pos="332105" algn="l"/>
              </a:tabLst>
            </a:pP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-10">
                <a:latin typeface="Comic Sans MS"/>
                <a:cs typeface="Comic Sans MS"/>
              </a:rPr>
              <a:t>me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0">
                <a:latin typeface="Comic Sans MS"/>
                <a:cs typeface="Comic Sans MS"/>
              </a:rPr>
              <a:t>i </a:t>
            </a:r>
            <a:r>
              <a:rPr dirty="0" smtClean="0" sz="1200" spc="-10">
                <a:latin typeface="Comic Sans MS"/>
                <a:cs typeface="Comic Sans MS"/>
              </a:rPr>
              <a:t>l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25">
                <a:latin typeface="Comic Sans MS"/>
                <a:cs typeface="Comic Sans MS"/>
              </a:rPr>
              <a:t> 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10">
                <a:latin typeface="Comic Sans MS"/>
                <a:cs typeface="Comic Sans MS"/>
              </a:rPr>
              <a:t>m</a:t>
            </a:r>
            <a:r>
              <a:rPr dirty="0" smtClean="0" sz="1200" spc="-20">
                <a:latin typeface="Comic Sans MS"/>
                <a:cs typeface="Comic Sans MS"/>
              </a:rPr>
              <a:t>e</a:t>
            </a:r>
            <a:r>
              <a:rPr dirty="0" smtClean="0" sz="1200" spc="-5">
                <a:latin typeface="Comic Sans MS"/>
                <a:cs typeface="Comic Sans MS"/>
              </a:rPr>
              <a:t>tt</a:t>
            </a:r>
            <a:r>
              <a:rPr dirty="0" smtClean="0" sz="1200" spc="-15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-10">
                <a:latin typeface="Comic Sans MS"/>
                <a:cs typeface="Comic Sans MS"/>
              </a:rPr>
              <a:t>mo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0">
                <a:latin typeface="Comic Sans MS"/>
                <a:cs typeface="Comic Sans MS"/>
              </a:rPr>
              <a:t>i 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os</a:t>
            </a:r>
            <a:r>
              <a:rPr dirty="0" smtClean="0" sz="1200" spc="-30">
                <a:latin typeface="Comic Sans MS"/>
                <a:cs typeface="Comic Sans MS"/>
              </a:rPr>
              <a:t>t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25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de</a:t>
            </a:r>
            <a:r>
              <a:rPr dirty="0" smtClean="0" sz="1200" spc="-20">
                <a:latin typeface="Comic Sans MS"/>
                <a:cs typeface="Comic Sans MS"/>
              </a:rPr>
              <a:t>b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5">
                <a:latin typeface="Comic Sans MS"/>
                <a:cs typeface="Comic Sans MS"/>
              </a:rPr>
              <a:t>t</a:t>
            </a:r>
            <a:r>
              <a:rPr dirty="0" smtClean="0" sz="1200" spc="-30">
                <a:latin typeface="Comic Sans MS"/>
                <a:cs typeface="Comic Sans MS"/>
              </a:rPr>
              <a:t>o</a:t>
            </a:r>
            <a:r>
              <a:rPr dirty="0" smtClean="0" sz="1200" spc="10">
                <a:latin typeface="Comic Sans MS"/>
                <a:cs typeface="Comic Sans MS"/>
              </a:rPr>
              <a:t>r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-5">
                <a:latin typeface="Comic Sans MS"/>
                <a:cs typeface="Comic Sans MS"/>
              </a:rPr>
              <a:t>,</a:t>
            </a:r>
            <a:endParaRPr sz="1200">
              <a:latin typeface="Comic Sans MS"/>
              <a:cs typeface="Comic Sans MS"/>
            </a:endParaRPr>
          </a:p>
          <a:p>
            <a:pPr marL="332740">
              <a:lnSpc>
                <a:spcPts val="1240"/>
              </a:lnSpc>
            </a:pPr>
            <a:r>
              <a:rPr dirty="0" smtClean="0" sz="1050" spc="-30">
                <a:latin typeface="Comic Sans MS"/>
                <a:cs typeface="Comic Sans MS"/>
              </a:rPr>
              <a:t>(</a:t>
            </a:r>
            <a:r>
              <a:rPr dirty="0" smtClean="0" sz="1050" spc="-50">
                <a:latin typeface="Comic Sans MS"/>
                <a:cs typeface="Comic Sans MS"/>
              </a:rPr>
              <a:t>C</a:t>
            </a:r>
            <a:r>
              <a:rPr dirty="0" smtClean="0" sz="1050" spc="-30">
                <a:latin typeface="Comic Sans MS"/>
                <a:cs typeface="Comic Sans MS"/>
              </a:rPr>
              <a:t>o</a:t>
            </a:r>
            <a:r>
              <a:rPr dirty="0" smtClean="0" sz="1050" spc="-55">
                <a:latin typeface="Comic Sans MS"/>
                <a:cs typeface="Comic Sans MS"/>
              </a:rPr>
              <a:t>n</a:t>
            </a:r>
            <a:r>
              <a:rPr dirty="0" smtClean="0" sz="1050" spc="-35">
                <a:latin typeface="Comic Sans MS"/>
                <a:cs typeface="Comic Sans MS"/>
              </a:rPr>
              <a:t>d</a:t>
            </a:r>
            <a:r>
              <a:rPr dirty="0" smtClean="0" sz="1050" spc="-20">
                <a:latin typeface="Comic Sans MS"/>
                <a:cs typeface="Comic Sans MS"/>
              </a:rPr>
              <a:t>o</a:t>
            </a:r>
            <a:r>
              <a:rPr dirty="0" smtClean="0" sz="1050" spc="-40">
                <a:latin typeface="Comic Sans MS"/>
                <a:cs typeface="Comic Sans MS"/>
              </a:rPr>
              <a:t>n</a:t>
            </a:r>
            <a:r>
              <a:rPr dirty="0" smtClean="0" sz="1050" spc="-35">
                <a:latin typeface="Comic Sans MS"/>
                <a:cs typeface="Comic Sans MS"/>
              </a:rPr>
              <a:t>a</a:t>
            </a:r>
            <a:r>
              <a:rPr dirty="0" smtClean="0" sz="1050" spc="-55">
                <a:latin typeface="Comic Sans MS"/>
                <a:cs typeface="Comic Sans MS"/>
              </a:rPr>
              <a:t> </a:t>
            </a:r>
            <a:r>
              <a:rPr dirty="0" smtClean="0" sz="1050" spc="-20">
                <a:latin typeface="Comic Sans MS"/>
                <a:cs typeface="Comic Sans MS"/>
              </a:rPr>
              <a:t>i</a:t>
            </a:r>
            <a:r>
              <a:rPr dirty="0" smtClean="0" sz="1050" spc="-30">
                <a:latin typeface="Comic Sans MS"/>
                <a:cs typeface="Comic Sans MS"/>
              </a:rPr>
              <a:t> </a:t>
            </a:r>
            <a:r>
              <a:rPr dirty="0" smtClean="0" sz="1050" spc="-55">
                <a:latin typeface="Comic Sans MS"/>
                <a:cs typeface="Comic Sans MS"/>
              </a:rPr>
              <a:t>n</a:t>
            </a:r>
            <a:r>
              <a:rPr dirty="0" smtClean="0" sz="1050" spc="-45">
                <a:latin typeface="Comic Sans MS"/>
                <a:cs typeface="Comic Sans MS"/>
              </a:rPr>
              <a:t>o</a:t>
            </a:r>
            <a:r>
              <a:rPr dirty="0" smtClean="0" sz="1050" spc="-30">
                <a:latin typeface="Comic Sans MS"/>
                <a:cs typeface="Comic Sans MS"/>
              </a:rPr>
              <a:t>s</a:t>
            </a:r>
            <a:r>
              <a:rPr dirty="0" smtClean="0" sz="1050" spc="-30">
                <a:latin typeface="Comic Sans MS"/>
                <a:cs typeface="Comic Sans MS"/>
              </a:rPr>
              <a:t>tri</a:t>
            </a:r>
            <a:r>
              <a:rPr dirty="0" smtClean="0" sz="1050" spc="-55">
                <a:latin typeface="Comic Sans MS"/>
                <a:cs typeface="Comic Sans MS"/>
              </a:rPr>
              <a:t> </a:t>
            </a:r>
            <a:r>
              <a:rPr dirty="0" smtClean="0" sz="1050" spc="-35">
                <a:latin typeface="Comic Sans MS"/>
                <a:cs typeface="Comic Sans MS"/>
              </a:rPr>
              <a:t>d</a:t>
            </a:r>
            <a:r>
              <a:rPr dirty="0" smtClean="0" sz="1050" spc="-55">
                <a:latin typeface="Comic Sans MS"/>
                <a:cs typeface="Comic Sans MS"/>
              </a:rPr>
              <a:t>e</a:t>
            </a:r>
            <a:r>
              <a:rPr dirty="0" smtClean="0" sz="1050" spc="-45">
                <a:latin typeface="Comic Sans MS"/>
                <a:cs typeface="Comic Sans MS"/>
              </a:rPr>
              <a:t>b</a:t>
            </a:r>
            <a:r>
              <a:rPr dirty="0" smtClean="0" sz="1050" spc="-25">
                <a:latin typeface="Comic Sans MS"/>
                <a:cs typeface="Comic Sans MS"/>
              </a:rPr>
              <a:t>i</a:t>
            </a:r>
            <a:r>
              <a:rPr dirty="0" smtClean="0" sz="1050" spc="-45">
                <a:latin typeface="Comic Sans MS"/>
                <a:cs typeface="Comic Sans MS"/>
              </a:rPr>
              <a:t>t</a:t>
            </a:r>
            <a:r>
              <a:rPr dirty="0" smtClean="0" sz="1050" spc="-10">
                <a:latin typeface="Comic Sans MS"/>
                <a:cs typeface="Comic Sans MS"/>
              </a:rPr>
              <a:t>i</a:t>
            </a:r>
            <a:r>
              <a:rPr dirty="0" smtClean="0" sz="1050" spc="-35">
                <a:latin typeface="Comic Sans MS"/>
                <a:cs typeface="Comic Sans MS"/>
              </a:rPr>
              <a:t>…</a:t>
            </a:r>
            <a:r>
              <a:rPr dirty="0" smtClean="0" sz="1050" spc="-25">
                <a:latin typeface="Comic Sans MS"/>
                <a:cs typeface="Comic Sans MS"/>
              </a:rPr>
              <a:t>)</a:t>
            </a:r>
            <a:endParaRPr sz="1050">
              <a:latin typeface="Comic Sans MS"/>
              <a:cs typeface="Comic Sans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38264" y="5831333"/>
            <a:ext cx="134620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>
                <a:latin typeface="Comic Sans MS"/>
                <a:cs typeface="Comic Sans MS"/>
              </a:rPr>
              <a:t>7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253731" y="5836921"/>
            <a:ext cx="2128520" cy="336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0">
                <a:latin typeface="Comic Sans MS"/>
                <a:cs typeface="Comic Sans MS"/>
              </a:rPr>
              <a:t>on</a:t>
            </a:r>
            <a:r>
              <a:rPr dirty="0" smtClean="0" sz="1200" spc="-5">
                <a:latin typeface="Comic Sans MS"/>
                <a:cs typeface="Comic Sans MS"/>
              </a:rPr>
              <a:t> </a:t>
            </a:r>
            <a:r>
              <a:rPr dirty="0" smtClean="0" sz="1200" spc="-15">
                <a:latin typeface="Comic Sans MS"/>
                <a:cs typeface="Comic Sans MS"/>
              </a:rPr>
              <a:t>c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0">
                <a:latin typeface="Comic Sans MS"/>
                <a:cs typeface="Comic Sans MS"/>
              </a:rPr>
              <a:t>i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-10">
                <a:latin typeface="Comic Sans MS"/>
                <a:cs typeface="Comic Sans MS"/>
              </a:rPr>
              <a:t>d</a:t>
            </a:r>
            <a:r>
              <a:rPr dirty="0" smtClean="0" sz="1200" spc="-15">
                <a:latin typeface="Comic Sans MS"/>
                <a:cs typeface="Comic Sans MS"/>
              </a:rPr>
              <a:t>u</a:t>
            </a:r>
            <a:r>
              <a:rPr dirty="0" smtClean="0" sz="1200" spc="-5">
                <a:latin typeface="Comic Sans MS"/>
                <a:cs typeface="Comic Sans MS"/>
              </a:rPr>
              <a:t>r</a:t>
            </a:r>
            <a:r>
              <a:rPr dirty="0" smtClean="0" sz="1200" spc="20">
                <a:latin typeface="Comic Sans MS"/>
                <a:cs typeface="Comic Sans MS"/>
              </a:rPr>
              <a:t>r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10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i</a:t>
            </a:r>
            <a:r>
              <a:rPr dirty="0" smtClean="0" sz="1200" spc="0">
                <a:latin typeface="Comic Sans MS"/>
                <a:cs typeface="Comic Sans MS"/>
              </a:rPr>
              <a:t>n</a:t>
            </a:r>
            <a:r>
              <a:rPr dirty="0" smtClean="0" sz="1200" spc="-15">
                <a:latin typeface="Comic Sans MS"/>
                <a:cs typeface="Comic Sans MS"/>
              </a:rPr>
              <a:t> </a:t>
            </a:r>
            <a:r>
              <a:rPr dirty="0" smtClean="0" sz="1200" spc="-5">
                <a:latin typeface="Comic Sans MS"/>
                <a:cs typeface="Comic Sans MS"/>
              </a:rPr>
              <a:t>t</a:t>
            </a:r>
            <a:r>
              <a:rPr dirty="0" smtClean="0" sz="1200" spc="-10">
                <a:latin typeface="Comic Sans MS"/>
                <a:cs typeface="Comic Sans MS"/>
              </a:rPr>
              <a:t>e</a:t>
            </a:r>
            <a:r>
              <a:rPr dirty="0" smtClean="0" sz="1200" spc="-20">
                <a:latin typeface="Comic Sans MS"/>
                <a:cs typeface="Comic Sans MS"/>
              </a:rPr>
              <a:t>n</a:t>
            </a:r>
            <a:r>
              <a:rPr dirty="0" smtClean="0" sz="1200" spc="-5">
                <a:latin typeface="Comic Sans MS"/>
                <a:cs typeface="Comic Sans MS"/>
              </a:rPr>
              <a:t>t</a:t>
            </a:r>
            <a:r>
              <a:rPr dirty="0" smtClean="0" sz="1200" spc="-15">
                <a:latin typeface="Comic Sans MS"/>
                <a:cs typeface="Comic Sans MS"/>
              </a:rPr>
              <a:t>a</a:t>
            </a:r>
            <a:r>
              <a:rPr dirty="0" smtClean="0" sz="1200" spc="0">
                <a:latin typeface="Comic Sans MS"/>
                <a:cs typeface="Comic Sans MS"/>
              </a:rPr>
              <a:t>z</a:t>
            </a:r>
            <a:r>
              <a:rPr dirty="0" smtClean="0" sz="1200" spc="-15">
                <a:latin typeface="Comic Sans MS"/>
                <a:cs typeface="Comic Sans MS"/>
              </a:rPr>
              <a:t>i</a:t>
            </a:r>
            <a:r>
              <a:rPr dirty="0" smtClean="0" sz="1200" spc="-5">
                <a:latin typeface="Comic Sans MS"/>
                <a:cs typeface="Comic Sans MS"/>
              </a:rPr>
              <a:t>o</a:t>
            </a:r>
            <a:r>
              <a:rPr dirty="0" smtClean="0" sz="1200" spc="-5">
                <a:latin typeface="Comic Sans MS"/>
                <a:cs typeface="Comic Sans MS"/>
              </a:rPr>
              <a:t>n</a:t>
            </a:r>
            <a:r>
              <a:rPr dirty="0" smtClean="0" sz="1200" spc="-5">
                <a:latin typeface="Comic Sans MS"/>
                <a:cs typeface="Comic Sans MS"/>
              </a:rPr>
              <a:t>e,</a:t>
            </a:r>
            <a:endParaRPr sz="1200">
              <a:latin typeface="Comic Sans MS"/>
              <a:cs typeface="Comic Sans MS"/>
            </a:endParaRPr>
          </a:p>
          <a:p>
            <a:pPr marL="12700">
              <a:lnSpc>
                <a:spcPts val="1100"/>
              </a:lnSpc>
            </a:pPr>
            <a:r>
              <a:rPr dirty="0" smtClean="0" sz="1050" spc="-40">
                <a:latin typeface="Comic Sans MS"/>
                <a:cs typeface="Comic Sans MS"/>
              </a:rPr>
              <a:t>(</a:t>
            </a:r>
            <a:r>
              <a:rPr dirty="0" smtClean="0" sz="1050" spc="-55">
                <a:latin typeface="Comic Sans MS"/>
                <a:cs typeface="Comic Sans MS"/>
              </a:rPr>
              <a:t>N</a:t>
            </a:r>
            <a:r>
              <a:rPr dirty="0" smtClean="0" sz="1050" spc="-30">
                <a:latin typeface="Comic Sans MS"/>
                <a:cs typeface="Comic Sans MS"/>
              </a:rPr>
              <a:t>o</a:t>
            </a:r>
            <a:r>
              <a:rPr dirty="0" smtClean="0" sz="1050" spc="-35">
                <a:latin typeface="Comic Sans MS"/>
                <a:cs typeface="Comic Sans MS"/>
              </a:rPr>
              <a:t>n</a:t>
            </a:r>
            <a:r>
              <a:rPr dirty="0" smtClean="0" sz="1050" spc="-45">
                <a:latin typeface="Comic Sans MS"/>
                <a:cs typeface="Comic Sans MS"/>
              </a:rPr>
              <a:t> </a:t>
            </a:r>
            <a:r>
              <a:rPr dirty="0" smtClean="0" sz="1050" spc="-40">
                <a:latin typeface="Comic Sans MS"/>
                <a:cs typeface="Comic Sans MS"/>
              </a:rPr>
              <a:t>m</a:t>
            </a:r>
            <a:r>
              <a:rPr dirty="0" smtClean="0" sz="1050" spc="-55">
                <a:latin typeface="Comic Sans MS"/>
                <a:cs typeface="Comic Sans MS"/>
              </a:rPr>
              <a:t>e</a:t>
            </a:r>
            <a:r>
              <a:rPr dirty="0" smtClean="0" sz="1050" spc="-20">
                <a:latin typeface="Comic Sans MS"/>
                <a:cs typeface="Comic Sans MS"/>
              </a:rPr>
              <a:t>tt</a:t>
            </a:r>
            <a:r>
              <a:rPr dirty="0" smtClean="0" sz="1050" spc="-50">
                <a:latin typeface="Comic Sans MS"/>
                <a:cs typeface="Comic Sans MS"/>
              </a:rPr>
              <a:t>e</a:t>
            </a:r>
            <a:r>
              <a:rPr dirty="0" smtClean="0" sz="1050" spc="-20">
                <a:latin typeface="Comic Sans MS"/>
                <a:cs typeface="Comic Sans MS"/>
              </a:rPr>
              <a:t>r</a:t>
            </a:r>
            <a:r>
              <a:rPr dirty="0" smtClean="0" sz="1050" spc="-30">
                <a:latin typeface="Comic Sans MS"/>
                <a:cs typeface="Comic Sans MS"/>
              </a:rPr>
              <a:t>c</a:t>
            </a:r>
            <a:r>
              <a:rPr dirty="0" smtClean="0" sz="1050" spc="-20">
                <a:latin typeface="Comic Sans MS"/>
                <a:cs typeface="Comic Sans MS"/>
              </a:rPr>
              <a:t>i</a:t>
            </a:r>
            <a:r>
              <a:rPr dirty="0" smtClean="0" sz="1050" spc="-55">
                <a:latin typeface="Comic Sans MS"/>
                <a:cs typeface="Comic Sans MS"/>
              </a:rPr>
              <a:t> </a:t>
            </a:r>
            <a:r>
              <a:rPr dirty="0" smtClean="0" sz="1050" spc="-40">
                <a:latin typeface="Comic Sans MS"/>
                <a:cs typeface="Comic Sans MS"/>
              </a:rPr>
              <a:t>a</a:t>
            </a:r>
            <a:r>
              <a:rPr dirty="0" smtClean="0" sz="1050" spc="-20">
                <a:latin typeface="Comic Sans MS"/>
                <a:cs typeface="Comic Sans MS"/>
              </a:rPr>
              <a:t>l</a:t>
            </a:r>
            <a:r>
              <a:rPr dirty="0" smtClean="0" sz="1050" spc="-30">
                <a:latin typeface="Comic Sans MS"/>
                <a:cs typeface="Comic Sans MS"/>
              </a:rPr>
              <a:t>l</a:t>
            </a:r>
            <a:r>
              <a:rPr dirty="0" smtClean="0" sz="1050" spc="-35">
                <a:latin typeface="Comic Sans MS"/>
                <a:cs typeface="Comic Sans MS"/>
              </a:rPr>
              <a:t>a</a:t>
            </a:r>
            <a:r>
              <a:rPr dirty="0" smtClean="0" sz="1050" spc="-45">
                <a:latin typeface="Comic Sans MS"/>
                <a:cs typeface="Comic Sans MS"/>
              </a:rPr>
              <a:t> </a:t>
            </a:r>
            <a:r>
              <a:rPr dirty="0" smtClean="0" sz="1050" spc="-40">
                <a:latin typeface="Comic Sans MS"/>
                <a:cs typeface="Comic Sans MS"/>
              </a:rPr>
              <a:t>p</a:t>
            </a:r>
            <a:r>
              <a:rPr dirty="0" smtClean="0" sz="1050" spc="-20">
                <a:latin typeface="Comic Sans MS"/>
                <a:cs typeface="Comic Sans MS"/>
              </a:rPr>
              <a:t>r</a:t>
            </a:r>
            <a:r>
              <a:rPr dirty="0" smtClean="0" sz="1050" spc="-30">
                <a:latin typeface="Comic Sans MS"/>
                <a:cs typeface="Comic Sans MS"/>
              </a:rPr>
              <a:t>o</a:t>
            </a:r>
            <a:r>
              <a:rPr dirty="0" smtClean="0" sz="1050" spc="-40">
                <a:latin typeface="Comic Sans MS"/>
                <a:cs typeface="Comic Sans MS"/>
              </a:rPr>
              <a:t>v</a:t>
            </a:r>
            <a:r>
              <a:rPr dirty="0" smtClean="0" sz="1050" spc="-55">
                <a:latin typeface="Comic Sans MS"/>
                <a:cs typeface="Comic Sans MS"/>
              </a:rPr>
              <a:t>a</a:t>
            </a:r>
            <a:r>
              <a:rPr dirty="0" smtClean="0" sz="1050" spc="-25">
                <a:latin typeface="Comic Sans MS"/>
                <a:cs typeface="Comic Sans MS"/>
              </a:rPr>
              <a:t>)</a:t>
            </a:r>
            <a:endParaRPr sz="1050">
              <a:latin typeface="Comic Sans MS"/>
              <a:cs typeface="Comic Sans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44372" y="6156960"/>
            <a:ext cx="3448050" cy="417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02260">
              <a:lnSpc>
                <a:spcPct val="100000"/>
              </a:lnSpc>
            </a:pP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200" spc="-4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20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usa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de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endParaRPr sz="12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  <a:tabLst>
                <a:tab pos="301625" algn="l"/>
              </a:tabLst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8	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hé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essi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2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dei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ie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200">
              <a:latin typeface="Comic Sans MS"/>
              <a:cs typeface="Comic Sans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014976" y="6273293"/>
            <a:ext cx="730250" cy="182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1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1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100" spc="-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100" spc="0">
                <a:solidFill>
                  <a:srgbClr val="0032CC"/>
                </a:solidFill>
                <a:latin typeface="Comic Sans MS"/>
                <a:cs typeface="Comic Sans MS"/>
              </a:rPr>
              <a:t>LO</a:t>
            </a:r>
            <a:endParaRPr sz="1100">
              <a:latin typeface="Comic Sans MS"/>
              <a:cs typeface="Comic Sans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488684" y="6258052"/>
            <a:ext cx="1761489" cy="372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20040" algn="l"/>
              </a:tabLst>
            </a:pPr>
            <a:r>
              <a:rPr dirty="0" smtClean="0" sz="1400">
                <a:solidFill>
                  <a:srgbClr val="FF3200"/>
                </a:solidFill>
                <a:latin typeface="Comic Sans MS"/>
                <a:cs typeface="Comic Sans MS"/>
              </a:rPr>
              <a:t>8	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ma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200" spc="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ac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2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2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200" spc="-10">
                <a:solidFill>
                  <a:srgbClr val="0032CC"/>
                </a:solidFill>
                <a:latin typeface="Comic Sans MS"/>
                <a:cs typeface="Comic Sans MS"/>
              </a:rPr>
              <a:t>al</a:t>
            </a:r>
            <a:r>
              <a:rPr dirty="0" smtClean="0" sz="1200" spc="-5">
                <a:solidFill>
                  <a:srgbClr val="0032CC"/>
                </a:solidFill>
                <a:latin typeface="Comic Sans MS"/>
                <a:cs typeface="Comic Sans MS"/>
              </a:rPr>
              <a:t>e.</a:t>
            </a:r>
            <a:endParaRPr sz="1200">
              <a:latin typeface="Comic Sans MS"/>
              <a:cs typeface="Comic Sans MS"/>
            </a:endParaRPr>
          </a:p>
          <a:p>
            <a:pPr marL="320040">
              <a:lnSpc>
                <a:spcPts val="1140"/>
              </a:lnSpc>
            </a:pPr>
            <a:r>
              <a:rPr dirty="0" smtClean="0" sz="1050" spc="-30">
                <a:solidFill>
                  <a:srgbClr val="0032CC"/>
                </a:solidFill>
                <a:latin typeface="Comic Sans MS"/>
                <a:cs typeface="Comic Sans MS"/>
              </a:rPr>
              <a:t>(</a:t>
            </a:r>
            <a:r>
              <a:rPr dirty="0" smtClean="0" sz="1050" spc="-6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50" spc="-3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5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3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50" spc="-1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4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050" spc="-5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050" spc="-2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05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50" spc="-3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05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5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05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5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5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050" spc="-5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050" spc="-4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050" spc="-2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05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050" spc="-3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050" spc="-5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050" spc="-4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050" spc="-25">
                <a:solidFill>
                  <a:srgbClr val="0032CC"/>
                </a:solidFill>
                <a:latin typeface="Comic Sans MS"/>
                <a:cs typeface="Comic Sans MS"/>
              </a:rPr>
              <a:t>)</a:t>
            </a:r>
            <a:endParaRPr sz="105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6</a:t>
            </a:fld>
            <a:endParaRPr sz="1300">
              <a:latin typeface="Monotype Corsiva"/>
              <a:cs typeface="Monotype Corsiv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120888" y="505460"/>
            <a:ext cx="932180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…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……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6655" y="1413765"/>
            <a:ext cx="9008745" cy="49904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87350" marR="416559" indent="-375285">
              <a:lnSpc>
                <a:spcPct val="100000"/>
              </a:lnSpc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latin typeface="Comic Sans MS"/>
                <a:cs typeface="Comic Sans MS"/>
              </a:rPr>
              <a:t>Nel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35">
                <a:latin typeface="Comic Sans MS"/>
                <a:cs typeface="Comic Sans MS"/>
              </a:rPr>
              <a:t>V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nge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tteo,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2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pa</a:t>
            </a:r>
            <a:r>
              <a:rPr dirty="0" smtClean="0" sz="1600" spc="-10">
                <a:latin typeface="Comic Sans MS"/>
                <a:cs typeface="Comic Sans MS"/>
              </a:rPr>
              <a:t>ro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ro</a:t>
            </a:r>
            <a:r>
              <a:rPr dirty="0" smtClean="0" sz="1600" spc="-5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5">
                <a:latin typeface="Comic Sans MS"/>
                <a:cs typeface="Comic Sans MS"/>
              </a:rPr>
              <a:t>n</a:t>
            </a:r>
            <a:r>
              <a:rPr dirty="0" smtClean="0" sz="1600" spc="-5">
                <a:latin typeface="Comic Sans MS"/>
                <a:cs typeface="Comic Sans MS"/>
              </a:rPr>
              <a:t>c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G</a:t>
            </a:r>
            <a:r>
              <a:rPr dirty="0" smtClean="0" sz="1600" spc="-10">
                <a:latin typeface="Comic Sans MS"/>
                <a:cs typeface="Comic Sans MS"/>
              </a:rPr>
              <a:t>esù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Be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i”</a:t>
            </a:r>
            <a:r>
              <a:rPr dirty="0" smtClean="0" sz="1600" spc="-5">
                <a:latin typeface="Comic Sans MS"/>
                <a:cs typeface="Comic Sans MS"/>
              </a:rPr>
              <a:t>: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nv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pi</a:t>
            </a:r>
            <a:r>
              <a:rPr dirty="0" smtClean="0" sz="1600" spc="-10">
                <a:latin typeface="Comic Sans MS"/>
                <a:cs typeface="Comic Sans MS"/>
              </a:rPr>
              <a:t>ena</a:t>
            </a:r>
            <a:r>
              <a:rPr dirty="0" smtClean="0" sz="1600" spc="-10">
                <a:latin typeface="Comic Sans MS"/>
                <a:cs typeface="Comic Sans MS"/>
              </a:rPr>
              <a:t> fe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à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387350" marR="12700" indent="-375285">
              <a:lnSpc>
                <a:spcPts val="1920"/>
              </a:lnSpc>
              <a:spcBef>
                <a:spcPts val="50"/>
              </a:spcBef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latin typeface="Comic Sans MS"/>
                <a:cs typeface="Comic Sans MS"/>
              </a:rPr>
              <a:t>Il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ter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Be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”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ente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si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fer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5">
                <a:latin typeface="Comic Sans MS"/>
                <a:cs typeface="Comic Sans MS"/>
              </a:rPr>
              <a:t>v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all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15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erfetta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ic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tà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seren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tà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latin typeface="Comic Sans MS"/>
                <a:cs typeface="Comic Sans MS"/>
              </a:rPr>
              <a:t>Il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ter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be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”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pu</a:t>
            </a:r>
            <a:r>
              <a:rPr dirty="0" smtClean="0" sz="1600" spc="-10">
                <a:latin typeface="Comic Sans MS"/>
                <a:cs typeface="Comic Sans MS"/>
              </a:rPr>
              <a:t>ò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essere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25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otto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7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2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ù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es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ress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vo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on</a:t>
            </a:r>
            <a:r>
              <a:rPr dirty="0" smtClean="0" sz="1600" spc="-3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fe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ici”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387350" marR="202565" indent="-374015">
              <a:lnSpc>
                <a:spcPts val="1910"/>
              </a:lnSpc>
              <a:spcBef>
                <a:spcPts val="85"/>
              </a:spcBef>
              <a:tabLst>
                <a:tab pos="38862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	</a:t>
            </a: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be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5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udi</a:t>
            </a:r>
            <a:r>
              <a:rPr dirty="0" smtClean="0" sz="1600" spc="-10">
                <a:latin typeface="Comic Sans MS"/>
                <a:cs typeface="Comic Sans MS"/>
              </a:rPr>
              <a:t>ni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nter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ll</a:t>
            </a:r>
            <a:r>
              <a:rPr dirty="0" smtClean="0" sz="1600" spc="-10">
                <a:latin typeface="Comic Sans MS"/>
                <a:cs typeface="Comic Sans MS"/>
              </a:rPr>
              <a:t>ano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0">
                <a:latin typeface="Comic Sans MS"/>
                <a:cs typeface="Comic Sans MS"/>
              </a:rPr>
              <a:t>h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25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ic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e,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on</a:t>
            </a:r>
            <a:r>
              <a:rPr dirty="0" smtClean="0" sz="1600" spc="-3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ia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o,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35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hé.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850"/>
              </a:lnSpc>
              <a:spcBef>
                <a:spcPts val="23"/>
              </a:spcBef>
            </a:pPr>
            <a:endParaRPr sz="850"/>
          </a:p>
          <a:p>
            <a:pPr algn="ctr" marL="224154">
              <a:lnSpc>
                <a:spcPct val="100000"/>
              </a:lnSpc>
            </a:pP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29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4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nte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4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ossono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osì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29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7F00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7F00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5">
                <a:solidFill>
                  <a:srgbClr val="007F00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id</a:t>
            </a:r>
            <a:r>
              <a:rPr dirty="0" smtClean="0" sz="1600" spc="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os</a:t>
            </a:r>
            <a:r>
              <a:rPr dirty="0" smtClean="0" sz="1600" spc="-2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2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o:</a:t>
            </a:r>
            <a:r>
              <a:rPr dirty="0" smtClean="0" sz="16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hi</a:t>
            </a:r>
            <a:r>
              <a:rPr dirty="0" smtClean="0" sz="1600" spc="-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oss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ò</a:t>
            </a:r>
            <a:r>
              <a:rPr dirty="0" smtClean="0" sz="1600" spc="-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id</a:t>
            </a:r>
            <a:r>
              <a:rPr dirty="0" smtClean="0" sz="1600" spc="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2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1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onte</a:t>
            </a:r>
            <a:r>
              <a:rPr dirty="0" smtClean="0" sz="1600" spc="-2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rsi</a:t>
            </a:r>
            <a:r>
              <a:rPr dirty="0" smtClean="0" sz="16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ò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si</a:t>
            </a:r>
            <a:r>
              <a:rPr dirty="0" smtClean="0" sz="1600" spc="-5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e,</a:t>
            </a:r>
            <a:r>
              <a:rPr dirty="0" smtClean="0" sz="16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ren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ere</a:t>
            </a:r>
            <a:r>
              <a:rPr dirty="0" smtClean="0" sz="16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ose</a:t>
            </a:r>
            <a:r>
              <a:rPr dirty="0" smtClean="0" sz="16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verso</a:t>
            </a:r>
            <a:r>
              <a:rPr dirty="0" smtClean="0" sz="1600" spc="-4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7F00"/>
                </a:solidFill>
                <a:latin typeface="Comic Sans MS"/>
                <a:cs typeface="Comic Sans MS"/>
              </a:rPr>
              <a:t>ono</a:t>
            </a:r>
            <a:r>
              <a:rPr dirty="0" smtClean="0" sz="1600" spc="-15">
                <a:solidFill>
                  <a:srgbClr val="007F00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5">
                <a:solidFill>
                  <a:srgbClr val="007F00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  <a:spcBef>
                <a:spcPts val="60"/>
              </a:spcBef>
            </a:pPr>
            <a:endParaRPr sz="1100"/>
          </a:p>
          <a:p>
            <a:pPr algn="ctr" marL="341630">
              <a:lnSpc>
                <a:spcPct val="100000"/>
              </a:lnSpc>
            </a:pP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Ness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no</a:t>
            </a:r>
            <a:r>
              <a:rPr dirty="0" smtClean="0" sz="1600" spc="229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ei</a:t>
            </a:r>
            <a:r>
              <a:rPr dirty="0" smtClean="0" sz="1600" spc="2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229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29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osta</a:t>
            </a:r>
            <a:r>
              <a:rPr dirty="0" smtClean="0" sz="1600" spc="229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udi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ni</a:t>
            </a:r>
            <a:r>
              <a:rPr dirty="0" smtClean="0" sz="1600" spc="2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im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3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29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marL="469900" marR="433070" indent="-457200">
              <a:lnSpc>
                <a:spcPct val="100000"/>
              </a:lnSpc>
              <a:buClr>
                <a:srgbClr val="0032CC"/>
              </a:buClr>
              <a:buFont typeface="Comic Sans MS"/>
              <a:buAutoNum type="arabicPeriod"/>
              <a:tabLst>
                <a:tab pos="46990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229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229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vve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2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nti</a:t>
            </a:r>
            <a:r>
              <a:rPr dirty="0" smtClean="0" sz="1600" spc="2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2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é: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esù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ora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vve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da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469900" marR="448309" indent="-457200">
              <a:lnSpc>
                <a:spcPts val="1920"/>
              </a:lnSpc>
              <a:spcBef>
                <a:spcPts val="50"/>
              </a:spcBef>
              <a:buClr>
                <a:srgbClr val="0032CC"/>
              </a:buClr>
              <a:buFont typeface="Comic Sans MS"/>
              <a:buAutoNum type="arabicPeriod"/>
              <a:tabLst>
                <a:tab pos="46990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204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el</a:t>
            </a:r>
            <a:r>
              <a:rPr dirty="0" smtClean="0" sz="1600" spc="2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ente</a:t>
            </a:r>
            <a:r>
              <a:rPr dirty="0" smtClean="0" sz="1600" spc="2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ete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</a:t>
            </a:r>
            <a:r>
              <a:rPr dirty="0" smtClean="0" sz="1600" spc="2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: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erreno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sogno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ttere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470534" marR="219710" indent="-457834">
              <a:lnSpc>
                <a:spcPct val="100699"/>
              </a:lnSpc>
              <a:spcBef>
                <a:spcPts val="5"/>
              </a:spcBef>
              <a:buClr>
                <a:srgbClr val="0032CC"/>
              </a:buClr>
              <a:buFont typeface="Comic Sans MS"/>
              <a:buAutoNum type="arabicPeriod"/>
              <a:tabLst>
                <a:tab pos="469900" algn="l"/>
              </a:tabLst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rsi</a:t>
            </a:r>
            <a:r>
              <a:rPr dirty="0" smtClean="0" sz="1600" spc="20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su</a:t>
            </a:r>
            <a:r>
              <a:rPr dirty="0" smtClean="0" sz="1600" spc="2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229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ento</a:t>
            </a:r>
            <a:r>
              <a:rPr dirty="0" smtClean="0" sz="1600" spc="19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204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vven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to: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ett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tto,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’es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enza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stessa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ù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tà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ù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6</a:t>
            </a:fld>
            <a:endParaRPr sz="1300">
              <a:latin typeface="Monotype Corsiva"/>
              <a:cs typeface="Monotype Corsiv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467092" y="505460"/>
            <a:ext cx="2216150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overi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6655" y="1363534"/>
            <a:ext cx="9019540" cy="51523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87350" marR="234950" indent="-375285">
              <a:lnSpc>
                <a:spcPct val="100600"/>
              </a:lnSpc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latin typeface="Comic Sans MS"/>
                <a:cs typeface="Comic Sans MS"/>
              </a:rPr>
              <a:t>E</a:t>
            </a:r>
            <a:r>
              <a:rPr dirty="0" smtClean="0" sz="1600" spc="-5">
                <a:latin typeface="Comic Sans MS"/>
                <a:cs typeface="Comic Sans MS"/>
              </a:rPr>
              <a:t>’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im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ort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nte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25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ren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ere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5">
                <a:latin typeface="Comic Sans MS"/>
                <a:cs typeface="Comic Sans MS"/>
              </a:rPr>
              <a:t>g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’es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ress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pi</a:t>
            </a:r>
            <a:r>
              <a:rPr dirty="0" smtClean="0" sz="1600" spc="-25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to”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pi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to”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 s</a:t>
            </a:r>
            <a:r>
              <a:rPr dirty="0" smtClean="0" sz="1600" spc="-15">
                <a:latin typeface="Comic Sans MS"/>
                <a:cs typeface="Comic Sans MS"/>
              </a:rPr>
              <a:t>pi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”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  <a:tabLst>
                <a:tab pos="38735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latin typeface="Comic Sans MS"/>
                <a:cs typeface="Comic Sans MS"/>
              </a:rPr>
              <a:t>Non</a:t>
            </a:r>
            <a:r>
              <a:rPr dirty="0" smtClean="0" sz="1600" spc="-3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0">
                <a:latin typeface="Comic Sans MS"/>
                <a:cs typeface="Comic Sans MS"/>
              </a:rPr>
              <a:t>p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nto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ic</a:t>
            </a:r>
            <a:r>
              <a:rPr dirty="0" smtClean="0" sz="1600" spc="-10">
                <a:latin typeface="Comic Sans MS"/>
                <a:cs typeface="Comic Sans MS"/>
              </a:rPr>
              <a:t>hé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tteo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25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“S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nt</a:t>
            </a:r>
            <a:r>
              <a:rPr dirty="0" smtClean="0" sz="1600" spc="-15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”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“S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Pa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15">
                <a:latin typeface="Comic Sans MS"/>
                <a:cs typeface="Comic Sans MS"/>
              </a:rPr>
              <a:t>”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  <a:tabLst>
                <a:tab pos="387985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’es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ress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</a:t>
            </a:r>
            <a:r>
              <a:rPr dirty="0" smtClean="0" sz="1600" spc="-7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7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pi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ll</a:t>
            </a:r>
            <a:r>
              <a:rPr dirty="0" smtClean="0" sz="1600" spc="5">
                <a:latin typeface="Comic Sans MS"/>
                <a:cs typeface="Comic Sans MS"/>
              </a:rPr>
              <a:t>’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o,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5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’e</a:t>
            </a:r>
            <a:r>
              <a:rPr dirty="0" smtClean="0" sz="1600" spc="-5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nter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5">
                <a:latin typeface="Comic Sans MS"/>
                <a:cs typeface="Comic Sans MS"/>
              </a:rPr>
              <a:t>’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7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stes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o.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650"/>
              </a:lnSpc>
              <a:spcBef>
                <a:spcPts val="21"/>
              </a:spcBef>
            </a:pPr>
            <a:endParaRPr sz="650"/>
          </a:p>
          <a:p>
            <a:pPr marL="2687320">
              <a:lnSpc>
                <a:spcPct val="100000"/>
              </a:lnSpc>
            </a:pP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ess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9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ò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4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3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8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gn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1000"/>
              </a:lnSpc>
              <a:spcBef>
                <a:spcPts val="13"/>
              </a:spcBef>
            </a:pPr>
            <a:endParaRPr sz="1000"/>
          </a:p>
          <a:p>
            <a:pPr marL="469900" marR="12700" indent="-457200">
              <a:lnSpc>
                <a:spcPct val="100299"/>
              </a:lnSpc>
              <a:buClr>
                <a:srgbClr val="0032CC"/>
              </a:buClr>
              <a:buFont typeface="Comic Sans MS"/>
              <a:buAutoNum type="arabicPeriod"/>
              <a:tabLst>
                <a:tab pos="469900" algn="l"/>
              </a:tabLst>
            </a:pP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overi</a:t>
            </a:r>
            <a:r>
              <a:rPr dirty="0" smtClean="0" sz="1600" spc="1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1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to: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overtà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fer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ren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id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(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ge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erson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)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sù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ostoro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ontr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o,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tà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re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oro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onforto.</a:t>
            </a:r>
            <a:endParaRPr sz="1600">
              <a:latin typeface="Comic Sans MS"/>
              <a:cs typeface="Comic Sans MS"/>
            </a:endParaRPr>
          </a:p>
          <a:p>
            <a:pPr marL="469900" marR="33020" indent="-457200">
              <a:lnSpc>
                <a:spcPct val="99700"/>
              </a:lnSpc>
              <a:spcBef>
                <a:spcPts val="15"/>
              </a:spcBef>
              <a:buClr>
                <a:srgbClr val="0032CC"/>
              </a:buClr>
              <a:buFont typeface="Comic Sans MS"/>
              <a:buAutoNum type="arabicPeriod"/>
              <a:tabLst>
                <a:tab pos="469900" algn="l"/>
              </a:tabLst>
            </a:pP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overi</a:t>
            </a:r>
            <a:r>
              <a:rPr dirty="0" smtClean="0" sz="1600" spc="20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20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to: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ven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“p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vertà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to”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sfor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overt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nter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esso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to.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ontes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nge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gener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el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orso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gna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(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t.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6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,1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9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-2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4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),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</a:t>
            </a:r>
            <a:r>
              <a:rPr dirty="0" smtClean="0" sz="1600" spc="-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ò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essere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veri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senza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essere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ter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overi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(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t.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9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1).</a:t>
            </a:r>
            <a:endParaRPr sz="1600">
              <a:latin typeface="Comic Sans MS"/>
              <a:cs typeface="Comic Sans MS"/>
            </a:endParaRPr>
          </a:p>
          <a:p>
            <a:pPr marL="469900" marR="73025" indent="-457200">
              <a:lnSpc>
                <a:spcPts val="1930"/>
              </a:lnSpc>
              <a:spcBef>
                <a:spcPts val="45"/>
              </a:spcBef>
              <a:buClr>
                <a:srgbClr val="0032CC"/>
              </a:buClr>
              <a:buFont typeface="Comic Sans MS"/>
              <a:buAutoNum type="arabicPeriod"/>
              <a:tabLst>
                <a:tab pos="469900" algn="l"/>
              </a:tabLst>
            </a:pP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overi</a:t>
            </a:r>
            <a:r>
              <a:rPr dirty="0" smtClean="0" sz="1600" spc="20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2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ù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2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2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to: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overtà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im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nter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ore,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ore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verso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overtà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o.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endParaRPr sz="1600">
              <a:latin typeface="Comic Sans MS"/>
              <a:cs typeface="Comic Sans MS"/>
            </a:endParaRPr>
          </a:p>
          <a:p>
            <a:pPr marL="469900">
              <a:lnSpc>
                <a:spcPts val="1855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nor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ù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nter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e,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q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esta</a:t>
            </a:r>
            <a:endParaRPr sz="1600">
              <a:latin typeface="Comic Sans MS"/>
              <a:cs typeface="Comic Sans MS"/>
            </a:endParaRPr>
          </a:p>
          <a:p>
            <a:pPr marL="469900">
              <a:lnSpc>
                <a:spcPct val="10000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nter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ret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one</a:t>
            </a:r>
            <a:r>
              <a:rPr dirty="0" smtClean="0" sz="1600" spc="-8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bb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nte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ente</a:t>
            </a:r>
            <a:r>
              <a:rPr dirty="0" smtClean="0" sz="1600" spc="-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ta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3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7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550"/>
              </a:lnSpc>
              <a:spcBef>
                <a:spcPts val="38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algn="ctr" marR="149860">
              <a:lnSpc>
                <a:spcPct val="100000"/>
              </a:lnSpc>
            </a:pPr>
            <a:r>
              <a:rPr dirty="0" smtClean="0" sz="1800" spc="-10">
                <a:solidFill>
                  <a:srgbClr val="0032CC"/>
                </a:solidFill>
                <a:latin typeface="Comic Sans MS"/>
                <a:cs typeface="Comic Sans MS"/>
              </a:rPr>
              <a:t>La</a:t>
            </a:r>
            <a:r>
              <a:rPr dirty="0" smtClean="0" sz="18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800" spc="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8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8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8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80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800" spc="0">
                <a:solidFill>
                  <a:srgbClr val="0032CC"/>
                </a:solidFill>
                <a:latin typeface="Comic Sans MS"/>
                <a:cs typeface="Comic Sans MS"/>
              </a:rPr>
              <a:t>tu</a:t>
            </a:r>
            <a:r>
              <a:rPr dirty="0" smtClean="0" sz="18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8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800" spc="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8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800" spc="-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8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800" spc="0">
                <a:solidFill>
                  <a:srgbClr val="0032CC"/>
                </a:solidFill>
                <a:latin typeface="Comic Sans MS"/>
                <a:cs typeface="Comic Sans MS"/>
              </a:rPr>
              <a:t>ot</a:t>
            </a:r>
            <a:r>
              <a:rPr dirty="0" smtClean="0" sz="18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8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800" spc="-1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800" spc="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8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8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8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800" spc="-2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800" spc="-3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800" spc="-5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800" spc="-1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8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800" spc="-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8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800" spc="-1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800" spc="-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800" spc="-2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800" spc="0">
                <a:solidFill>
                  <a:srgbClr val="0032CC"/>
                </a:solidFill>
                <a:latin typeface="Comic Sans MS"/>
                <a:cs typeface="Comic Sans MS"/>
              </a:rPr>
              <a:t>tta</a:t>
            </a:r>
            <a:r>
              <a:rPr dirty="0" smtClean="0" sz="18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800" spc="-2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800" spc="0">
                <a:solidFill>
                  <a:srgbClr val="0032CC"/>
                </a:solidFill>
                <a:latin typeface="Comic Sans MS"/>
                <a:cs typeface="Comic Sans MS"/>
              </a:rPr>
              <a:t>on</a:t>
            </a:r>
            <a:endParaRPr sz="1800">
              <a:latin typeface="Comic Sans MS"/>
              <a:cs typeface="Comic Sans MS"/>
            </a:endParaRPr>
          </a:p>
          <a:p>
            <a:pPr algn="ctr" marR="153670">
              <a:lnSpc>
                <a:spcPts val="2265"/>
              </a:lnSpc>
            </a:pPr>
            <a:r>
              <a:rPr dirty="0" smtClean="0" sz="1900" spc="-50">
                <a:solidFill>
                  <a:srgbClr val="0032CC"/>
                </a:solidFill>
                <a:latin typeface="Comic Sans MS"/>
                <a:cs typeface="Comic Sans MS"/>
              </a:rPr>
              <a:t>“</a:t>
            </a:r>
            <a:r>
              <a:rPr dirty="0" smtClean="0" sz="1900" spc="-6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900" spc="-6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900" spc="-6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90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900" spc="-9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900" spc="-3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900" spc="-5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900" spc="-8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900" spc="-4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900" spc="-7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900" spc="-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900" spc="-6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900" spc="-5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900" spc="-8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900" spc="-6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900" spc="-6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900" spc="-3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900" spc="-8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900" spc="-6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900" spc="-6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900" spc="-5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900" spc="-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900" spc="-3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900" spc="-5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900" spc="-8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900" spc="-6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900" spc="-40">
                <a:solidFill>
                  <a:srgbClr val="0032CC"/>
                </a:solidFill>
                <a:latin typeface="Comic Sans MS"/>
                <a:cs typeface="Comic Sans MS"/>
              </a:rPr>
              <a:t>iri</a:t>
            </a:r>
            <a:r>
              <a:rPr dirty="0" smtClean="0" sz="1900" spc="-6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900" spc="-5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900" spc="-9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900" spc="-7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900" spc="-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900" spc="-7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900" spc="-6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900" spc="-60">
                <a:solidFill>
                  <a:srgbClr val="0032CC"/>
                </a:solidFill>
                <a:latin typeface="Comic Sans MS"/>
                <a:cs typeface="Comic Sans MS"/>
              </a:rPr>
              <a:t>nn</a:t>
            </a:r>
            <a:r>
              <a:rPr dirty="0" smtClean="0" sz="1900" spc="-5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900" spc="-8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900" spc="-6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900" spc="-5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900" spc="-6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900" spc="-6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900" spc="-55">
                <a:solidFill>
                  <a:srgbClr val="0032CC"/>
                </a:solidFill>
                <a:latin typeface="Comic Sans MS"/>
                <a:cs typeface="Comic Sans MS"/>
              </a:rPr>
              <a:t>ro</a:t>
            </a:r>
            <a:r>
              <a:rPr dirty="0" smtClean="0" sz="1900" spc="-35">
                <a:solidFill>
                  <a:srgbClr val="0032CC"/>
                </a:solidFill>
                <a:latin typeface="Comic Sans MS"/>
                <a:cs typeface="Comic Sans MS"/>
              </a:rPr>
              <a:t>”</a:t>
            </a:r>
            <a:r>
              <a:rPr dirty="0" smtClean="0" sz="1900" spc="-25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9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6</a:t>
            </a:fld>
            <a:endParaRPr sz="1300">
              <a:latin typeface="Monotype Corsiva"/>
              <a:cs typeface="Monotype Corsiv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467092" y="505460"/>
            <a:ext cx="2216150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overi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27351" y="1375665"/>
            <a:ext cx="6286500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5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3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18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2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4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19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5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,3</a:t>
            </a:r>
            <a:r>
              <a:rPr dirty="0" smtClean="0" sz="1600" spc="204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3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18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5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204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6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1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9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-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2</a:t>
            </a:r>
            <a:r>
              <a:rPr dirty="0" smtClean="0" sz="1600" spc="35">
                <a:solidFill>
                  <a:srgbClr val="FF3200"/>
                </a:solidFill>
                <a:latin typeface="Comic Sans MS"/>
                <a:cs typeface="Comic Sans MS"/>
              </a:rPr>
              <a:t>0</a:t>
            </a:r>
            <a:r>
              <a:rPr dirty="0" smtClean="0" sz="1600" spc="19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(</a:t>
            </a:r>
            <a:r>
              <a:rPr dirty="0" smtClean="0" sz="1600" spc="4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4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5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4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so</a:t>
            </a:r>
            <a:r>
              <a:rPr dirty="0" smtClean="0" sz="1600" spc="17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3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2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4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4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3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)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29132" y="2051813"/>
            <a:ext cx="2891790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5">
                <a:latin typeface="Comic Sans MS"/>
                <a:cs typeface="Comic Sans MS"/>
              </a:rPr>
              <a:t>M</a:t>
            </a:r>
            <a:r>
              <a:rPr dirty="0" smtClean="0" sz="1400" spc="-5">
                <a:latin typeface="Comic Sans MS"/>
                <a:cs typeface="Comic Sans MS"/>
              </a:rPr>
              <a:t>t</a:t>
            </a:r>
            <a:r>
              <a:rPr dirty="0" smtClean="0" sz="1400" spc="0">
                <a:latin typeface="Comic Sans MS"/>
                <a:cs typeface="Comic Sans MS"/>
              </a:rPr>
              <a:t>. </a:t>
            </a:r>
            <a:r>
              <a:rPr dirty="0" smtClean="0" sz="1400" spc="-120">
                <a:latin typeface="Comic Sans MS"/>
                <a:cs typeface="Comic Sans MS"/>
              </a:rPr>
              <a:t> </a:t>
            </a:r>
            <a:r>
              <a:rPr dirty="0" smtClean="0" sz="1400" spc="-20">
                <a:latin typeface="Comic Sans MS"/>
                <a:cs typeface="Comic Sans MS"/>
              </a:rPr>
              <a:t>5</a:t>
            </a:r>
            <a:r>
              <a:rPr dirty="0" smtClean="0" sz="1400" spc="-5">
                <a:latin typeface="Comic Sans MS"/>
                <a:cs typeface="Comic Sans MS"/>
              </a:rPr>
              <a:t>,</a:t>
            </a:r>
            <a:r>
              <a:rPr dirty="0" smtClean="0" sz="1400" spc="-20">
                <a:latin typeface="Comic Sans MS"/>
                <a:cs typeface="Comic Sans MS"/>
              </a:rPr>
              <a:t>3</a:t>
            </a:r>
            <a:r>
              <a:rPr dirty="0" smtClean="0" sz="1400" spc="0">
                <a:latin typeface="Comic Sans MS"/>
                <a:cs typeface="Comic Sans MS"/>
              </a:rPr>
              <a:t>a</a:t>
            </a:r>
            <a:r>
              <a:rPr dirty="0" smtClean="0" sz="1400" spc="6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:</a:t>
            </a:r>
            <a:r>
              <a:rPr dirty="0" smtClean="0" sz="1400" spc="70">
                <a:latin typeface="Comic Sans MS"/>
                <a:cs typeface="Comic Sans MS"/>
              </a:rPr>
              <a:t> </a:t>
            </a:r>
            <a:r>
              <a:rPr dirty="0" smtClean="0" sz="1400" spc="-25">
                <a:latin typeface="Comic Sans MS"/>
                <a:cs typeface="Comic Sans MS"/>
              </a:rPr>
              <a:t>B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0">
                <a:latin typeface="Comic Sans MS"/>
                <a:cs typeface="Comic Sans MS"/>
              </a:rPr>
              <a:t>a</a:t>
            </a:r>
            <a:r>
              <a:rPr dirty="0" smtClean="0" sz="1400" spc="-15">
                <a:latin typeface="Comic Sans MS"/>
                <a:cs typeface="Comic Sans MS"/>
              </a:rPr>
              <a:t>t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5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4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p</a:t>
            </a:r>
            <a:r>
              <a:rPr dirty="0" smtClean="0" sz="1400" spc="-10">
                <a:latin typeface="Comic Sans MS"/>
                <a:cs typeface="Comic Sans MS"/>
              </a:rPr>
              <a:t>o</a:t>
            </a:r>
            <a:r>
              <a:rPr dirty="0" smtClean="0" sz="1400" spc="0">
                <a:latin typeface="Comic Sans MS"/>
                <a:cs typeface="Comic Sans MS"/>
              </a:rPr>
              <a:t>v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30">
                <a:latin typeface="Comic Sans MS"/>
                <a:cs typeface="Comic Sans MS"/>
              </a:rPr>
              <a:t>r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5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in</a:t>
            </a:r>
            <a:r>
              <a:rPr dirty="0" smtClean="0" sz="1400" spc="65">
                <a:latin typeface="Comic Sans MS"/>
                <a:cs typeface="Comic Sans MS"/>
              </a:rPr>
              <a:t> </a:t>
            </a:r>
            <a:r>
              <a:rPr dirty="0" smtClean="0" sz="1400" spc="-15">
                <a:latin typeface="Comic Sans MS"/>
                <a:cs typeface="Comic Sans MS"/>
              </a:rPr>
              <a:t>s</a:t>
            </a:r>
            <a:r>
              <a:rPr dirty="0" smtClean="0" sz="1400" spc="-10">
                <a:latin typeface="Comic Sans MS"/>
                <a:cs typeface="Comic Sans MS"/>
              </a:rPr>
              <a:t>p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30">
                <a:latin typeface="Comic Sans MS"/>
                <a:cs typeface="Comic Sans MS"/>
              </a:rPr>
              <a:t>r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15">
                <a:latin typeface="Comic Sans MS"/>
                <a:cs typeface="Comic Sans MS"/>
              </a:rPr>
              <a:t>t</a:t>
            </a:r>
            <a:r>
              <a:rPr dirty="0" smtClean="0" sz="1400" spc="5">
                <a:latin typeface="Comic Sans MS"/>
                <a:cs typeface="Comic Sans MS"/>
              </a:rPr>
              <a:t>o</a:t>
            </a:r>
            <a:r>
              <a:rPr dirty="0" smtClean="0" sz="1400" spc="0">
                <a:latin typeface="Comic Sans MS"/>
                <a:cs typeface="Comic Sans MS"/>
              </a:rPr>
              <a:t>,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29132" y="2813813"/>
            <a:ext cx="3662679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5">
                <a:latin typeface="Comic Sans MS"/>
                <a:cs typeface="Comic Sans MS"/>
              </a:rPr>
              <a:t>M</a:t>
            </a:r>
            <a:r>
              <a:rPr dirty="0" smtClean="0" sz="1400" spc="-5">
                <a:latin typeface="Comic Sans MS"/>
                <a:cs typeface="Comic Sans MS"/>
              </a:rPr>
              <a:t>t</a:t>
            </a:r>
            <a:r>
              <a:rPr dirty="0" smtClean="0" sz="1400" spc="0">
                <a:latin typeface="Comic Sans MS"/>
                <a:cs typeface="Comic Sans MS"/>
              </a:rPr>
              <a:t>. </a:t>
            </a:r>
            <a:r>
              <a:rPr dirty="0" smtClean="0" sz="1400" spc="-155">
                <a:latin typeface="Comic Sans MS"/>
                <a:cs typeface="Comic Sans MS"/>
              </a:rPr>
              <a:t> </a:t>
            </a:r>
            <a:r>
              <a:rPr dirty="0" smtClean="0" sz="1400" spc="-20">
                <a:latin typeface="Comic Sans MS"/>
                <a:cs typeface="Comic Sans MS"/>
              </a:rPr>
              <a:t>5</a:t>
            </a:r>
            <a:r>
              <a:rPr dirty="0" smtClean="0" sz="1400" spc="-5">
                <a:latin typeface="Comic Sans MS"/>
                <a:cs typeface="Comic Sans MS"/>
              </a:rPr>
              <a:t>,</a:t>
            </a:r>
            <a:r>
              <a:rPr dirty="0" smtClean="0" sz="1400" spc="-20">
                <a:latin typeface="Comic Sans MS"/>
                <a:cs typeface="Comic Sans MS"/>
              </a:rPr>
              <a:t>3</a:t>
            </a:r>
            <a:r>
              <a:rPr dirty="0" smtClean="0" sz="1400" spc="0">
                <a:latin typeface="Comic Sans MS"/>
                <a:cs typeface="Comic Sans MS"/>
              </a:rPr>
              <a:t>b</a:t>
            </a:r>
            <a:r>
              <a:rPr dirty="0" smtClean="0" sz="1400" spc="4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:</a:t>
            </a:r>
            <a:r>
              <a:rPr dirty="0" smtClean="0" sz="1400" spc="1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p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15">
                <a:latin typeface="Comic Sans MS"/>
                <a:cs typeface="Comic Sans MS"/>
              </a:rPr>
              <a:t>r</a:t>
            </a:r>
            <a:r>
              <a:rPr dirty="0" smtClean="0" sz="1400" spc="-5">
                <a:latin typeface="Comic Sans MS"/>
                <a:cs typeface="Comic Sans MS"/>
              </a:rPr>
              <a:t>c</a:t>
            </a:r>
            <a:r>
              <a:rPr dirty="0" smtClean="0" sz="1400" spc="0">
                <a:latin typeface="Comic Sans MS"/>
                <a:cs typeface="Comic Sans MS"/>
              </a:rPr>
              <a:t>hé</a:t>
            </a:r>
            <a:r>
              <a:rPr dirty="0" smtClean="0" sz="1400" spc="10">
                <a:latin typeface="Comic Sans MS"/>
                <a:cs typeface="Comic Sans MS"/>
              </a:rPr>
              <a:t> </a:t>
            </a:r>
            <a:r>
              <a:rPr dirty="0" smtClean="0" sz="1400" spc="-10">
                <a:latin typeface="Comic Sans MS"/>
                <a:cs typeface="Comic Sans MS"/>
              </a:rPr>
              <a:t>d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40">
                <a:latin typeface="Comic Sans MS"/>
                <a:cs typeface="Comic Sans MS"/>
              </a:rPr>
              <a:t> 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0">
                <a:latin typeface="Comic Sans MS"/>
                <a:cs typeface="Comic Sans MS"/>
              </a:rPr>
              <a:t>s</a:t>
            </a:r>
            <a:r>
              <a:rPr dirty="0" smtClean="0" sz="1400" spc="-15">
                <a:latin typeface="Comic Sans MS"/>
                <a:cs typeface="Comic Sans MS"/>
              </a:rPr>
              <a:t>s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4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è</a:t>
            </a:r>
            <a:r>
              <a:rPr dirty="0" smtClean="0" sz="1400" spc="2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il</a:t>
            </a:r>
            <a:r>
              <a:rPr dirty="0" smtClean="0" sz="1400" spc="20">
                <a:latin typeface="Comic Sans MS"/>
                <a:cs typeface="Comic Sans MS"/>
              </a:rPr>
              <a:t> </a:t>
            </a:r>
            <a:r>
              <a:rPr dirty="0" smtClean="0" sz="1400" spc="-5">
                <a:latin typeface="Comic Sans MS"/>
                <a:cs typeface="Comic Sans MS"/>
              </a:rPr>
              <a:t>r</a:t>
            </a:r>
            <a:r>
              <a:rPr dirty="0" smtClean="0" sz="1400" spc="-15">
                <a:latin typeface="Comic Sans MS"/>
                <a:cs typeface="Comic Sans MS"/>
              </a:rPr>
              <a:t>e</a:t>
            </a:r>
            <a:r>
              <a:rPr dirty="0" smtClean="0" sz="1400" spc="-5">
                <a:latin typeface="Comic Sans MS"/>
                <a:cs typeface="Comic Sans MS"/>
              </a:rPr>
              <a:t>g</a:t>
            </a:r>
            <a:r>
              <a:rPr dirty="0" smtClean="0" sz="1400" spc="-15">
                <a:latin typeface="Comic Sans MS"/>
                <a:cs typeface="Comic Sans MS"/>
              </a:rPr>
              <a:t>n</a:t>
            </a:r>
            <a:r>
              <a:rPr dirty="0" smtClean="0" sz="1400" spc="0">
                <a:latin typeface="Comic Sans MS"/>
                <a:cs typeface="Comic Sans MS"/>
              </a:rPr>
              <a:t>o</a:t>
            </a:r>
            <a:r>
              <a:rPr dirty="0" smtClean="0" sz="1400" spc="40">
                <a:latin typeface="Comic Sans MS"/>
                <a:cs typeface="Comic Sans MS"/>
              </a:rPr>
              <a:t> </a:t>
            </a:r>
            <a:r>
              <a:rPr dirty="0" smtClean="0" sz="1400" spc="-25">
                <a:latin typeface="Comic Sans MS"/>
                <a:cs typeface="Comic Sans MS"/>
              </a:rPr>
              <a:t>d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40">
                <a:latin typeface="Comic Sans MS"/>
                <a:cs typeface="Comic Sans MS"/>
              </a:rPr>
              <a:t> </a:t>
            </a:r>
            <a:r>
              <a:rPr dirty="0" smtClean="0" sz="1400" spc="-15">
                <a:latin typeface="Comic Sans MS"/>
                <a:cs typeface="Comic Sans MS"/>
              </a:rPr>
              <a:t>c</a:t>
            </a:r>
            <a:r>
              <a:rPr dirty="0" smtClean="0" sz="1400" spc="-10">
                <a:latin typeface="Comic Sans MS"/>
                <a:cs typeface="Comic Sans MS"/>
              </a:rPr>
              <a:t>i</a:t>
            </a:r>
            <a:r>
              <a:rPr dirty="0" smtClean="0" sz="1400" spc="-15">
                <a:latin typeface="Comic Sans MS"/>
                <a:cs typeface="Comic Sans MS"/>
              </a:rPr>
              <a:t>e</a:t>
            </a:r>
            <a:r>
              <a:rPr dirty="0" smtClean="0" sz="1400" spc="-5">
                <a:latin typeface="Comic Sans MS"/>
                <a:cs typeface="Comic Sans MS"/>
              </a:rPr>
              <a:t>l</a:t>
            </a:r>
            <a:r>
              <a:rPr dirty="0" smtClean="0" sz="1400" spc="0">
                <a:latin typeface="Comic Sans MS"/>
                <a:cs typeface="Comic Sans MS"/>
              </a:rPr>
              <a:t>i.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729361" y="1825481"/>
            <a:ext cx="3962400" cy="14065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0">
              <a:lnSpc>
                <a:spcPct val="98900"/>
              </a:lnSpc>
            </a:pP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. </a:t>
            </a:r>
            <a:r>
              <a:rPr dirty="0" smtClean="0" sz="1400" spc="-1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6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9</a:t>
            </a:r>
            <a:r>
              <a:rPr dirty="0" smtClean="0" sz="1400" spc="8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: </a:t>
            </a:r>
            <a:r>
              <a:rPr dirty="0" smtClean="0" sz="1400" spc="1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um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6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su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a,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 d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ve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gn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la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 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ad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 s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as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4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;</a:t>
            </a:r>
            <a:endParaRPr sz="1400">
              <a:latin typeface="Comic Sans MS"/>
              <a:cs typeface="Comic Sans MS"/>
            </a:endParaRPr>
          </a:p>
          <a:p>
            <a:pPr>
              <a:lnSpc>
                <a:spcPts val="950"/>
              </a:lnSpc>
              <a:spcBef>
                <a:spcPts val="41"/>
              </a:spcBef>
            </a:pPr>
            <a:endParaRPr sz="950"/>
          </a:p>
          <a:p>
            <a:pPr marL="12700" marR="72390" indent="-635">
              <a:lnSpc>
                <a:spcPct val="98900"/>
              </a:lnSpc>
            </a:pP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. </a:t>
            </a:r>
            <a:r>
              <a:rPr dirty="0" smtClean="0" sz="1400" spc="-1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6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0</a:t>
            </a:r>
            <a:r>
              <a:rPr dirty="0" smtClean="0" sz="1400" spc="5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:</a:t>
            </a:r>
            <a:r>
              <a:rPr dirty="0" smtClean="0" sz="1400" spc="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es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 d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ve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é 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é</a:t>
            </a:r>
            <a:r>
              <a:rPr dirty="0" smtClean="0" sz="14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ve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 la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as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4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698751" y="3350769"/>
            <a:ext cx="5553075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5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3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2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4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29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4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5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,3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29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3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2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5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1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6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1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9</a:t>
            </a:r>
            <a:r>
              <a:rPr dirty="0" smtClean="0" sz="1600" spc="35">
                <a:solidFill>
                  <a:srgbClr val="FF3200"/>
                </a:solidFill>
                <a:latin typeface="Comic Sans MS"/>
                <a:cs typeface="Comic Sans MS"/>
              </a:rPr>
              <a:t>-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2</a:t>
            </a:r>
            <a:r>
              <a:rPr dirty="0" smtClean="0" sz="1600" spc="35">
                <a:solidFill>
                  <a:srgbClr val="FF3200"/>
                </a:solidFill>
                <a:latin typeface="Comic Sans MS"/>
                <a:cs typeface="Comic Sans MS"/>
              </a:rPr>
              <a:t>4</a:t>
            </a:r>
            <a:r>
              <a:rPr dirty="0" smtClean="0" sz="1600" spc="2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40">
                <a:solidFill>
                  <a:srgbClr val="FF3200"/>
                </a:solidFill>
                <a:latin typeface="Comic Sans MS"/>
                <a:cs typeface="Comic Sans MS"/>
              </a:rPr>
              <a:t>(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4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3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ne</a:t>
            </a:r>
            <a:r>
              <a:rPr dirty="0" smtClean="0" sz="1600" spc="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5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3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2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20">
                <a:solidFill>
                  <a:srgbClr val="FF3200"/>
                </a:solidFill>
                <a:latin typeface="Comic Sans MS"/>
                <a:cs typeface="Comic Sans MS"/>
              </a:rPr>
              <a:t>)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89152" y="3874263"/>
            <a:ext cx="2255520" cy="2355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93065" algn="l"/>
              </a:tabLst>
            </a:pPr>
            <a:r>
              <a:rPr dirty="0" smtClean="0" baseline="1984" sz="2100">
                <a:solidFill>
                  <a:srgbClr val="007F00"/>
                </a:solidFill>
                <a:latin typeface="Comic Sans MS"/>
                <a:cs typeface="Comic Sans MS"/>
              </a:rPr>
              <a:t>A	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la</a:t>
            </a:r>
            <a:r>
              <a:rPr dirty="0" smtClean="0" sz="145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70">
                <a:solidFill>
                  <a:srgbClr val="007F00"/>
                </a:solidFill>
                <a:latin typeface="Comic Sans MS"/>
                <a:cs typeface="Comic Sans MS"/>
              </a:rPr>
              <a:t>v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rt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à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386332" y="4255517"/>
            <a:ext cx="2411095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5">
                <a:latin typeface="Comic Sans MS"/>
                <a:cs typeface="Comic Sans MS"/>
              </a:rPr>
              <a:t>M</a:t>
            </a:r>
            <a:r>
              <a:rPr dirty="0" smtClean="0" sz="1400" spc="-5">
                <a:latin typeface="Comic Sans MS"/>
                <a:cs typeface="Comic Sans MS"/>
              </a:rPr>
              <a:t>t</a:t>
            </a:r>
            <a:r>
              <a:rPr dirty="0" smtClean="0" sz="1400" spc="0">
                <a:latin typeface="Comic Sans MS"/>
                <a:cs typeface="Comic Sans MS"/>
              </a:rPr>
              <a:t>. </a:t>
            </a:r>
            <a:r>
              <a:rPr dirty="0" smtClean="0" sz="1400" spc="-110">
                <a:latin typeface="Comic Sans MS"/>
                <a:cs typeface="Comic Sans MS"/>
              </a:rPr>
              <a:t> </a:t>
            </a:r>
            <a:r>
              <a:rPr dirty="0" smtClean="0" sz="1400" spc="-20">
                <a:latin typeface="Comic Sans MS"/>
                <a:cs typeface="Comic Sans MS"/>
              </a:rPr>
              <a:t>5</a:t>
            </a:r>
            <a:r>
              <a:rPr dirty="0" smtClean="0" sz="1400" spc="-5">
                <a:latin typeface="Comic Sans MS"/>
                <a:cs typeface="Comic Sans MS"/>
              </a:rPr>
              <a:t>,</a:t>
            </a:r>
            <a:r>
              <a:rPr dirty="0" smtClean="0" sz="1400" spc="-20">
                <a:latin typeface="Comic Sans MS"/>
                <a:cs typeface="Comic Sans MS"/>
              </a:rPr>
              <a:t>3</a:t>
            </a:r>
            <a:r>
              <a:rPr dirty="0" smtClean="0" sz="1400" spc="0">
                <a:latin typeface="Comic Sans MS"/>
                <a:cs typeface="Comic Sans MS"/>
              </a:rPr>
              <a:t>a</a:t>
            </a:r>
            <a:r>
              <a:rPr dirty="0" smtClean="0" sz="1400" spc="7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:</a:t>
            </a:r>
            <a:r>
              <a:rPr dirty="0" smtClean="0" sz="1400" spc="7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75">
                <a:latin typeface="Comic Sans MS"/>
                <a:cs typeface="Comic Sans MS"/>
              </a:rPr>
              <a:t> </a:t>
            </a:r>
            <a:r>
              <a:rPr dirty="0" smtClean="0" sz="1400" spc="-20">
                <a:latin typeface="Comic Sans MS"/>
                <a:cs typeface="Comic Sans MS"/>
              </a:rPr>
              <a:t>p</a:t>
            </a:r>
            <a:r>
              <a:rPr dirty="0" smtClean="0" sz="1400" spc="5">
                <a:latin typeface="Comic Sans MS"/>
                <a:cs typeface="Comic Sans MS"/>
              </a:rPr>
              <a:t>o</a:t>
            </a:r>
            <a:r>
              <a:rPr dirty="0" smtClean="0" sz="1400" spc="-25">
                <a:latin typeface="Comic Sans MS"/>
                <a:cs typeface="Comic Sans MS"/>
              </a:rPr>
              <a:t>v</a:t>
            </a:r>
            <a:r>
              <a:rPr dirty="0" smtClean="0" sz="1400" spc="-5">
                <a:latin typeface="Comic Sans MS"/>
                <a:cs typeface="Comic Sans MS"/>
              </a:rPr>
              <a:t>er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6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in</a:t>
            </a:r>
            <a:r>
              <a:rPr dirty="0" smtClean="0" sz="1400" spc="65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s</a:t>
            </a:r>
            <a:r>
              <a:rPr dirty="0" smtClean="0" sz="1400" spc="-10">
                <a:latin typeface="Comic Sans MS"/>
                <a:cs typeface="Comic Sans MS"/>
              </a:rPr>
              <a:t>p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30">
                <a:latin typeface="Comic Sans MS"/>
                <a:cs typeface="Comic Sans MS"/>
              </a:rPr>
              <a:t>r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-5">
                <a:latin typeface="Comic Sans MS"/>
                <a:cs typeface="Comic Sans MS"/>
              </a:rPr>
              <a:t>t</a:t>
            </a:r>
            <a:r>
              <a:rPr dirty="0" smtClean="0" sz="1400" spc="5">
                <a:latin typeface="Comic Sans MS"/>
                <a:cs typeface="Comic Sans MS"/>
              </a:rPr>
              <a:t>o</a:t>
            </a:r>
            <a:r>
              <a:rPr dirty="0" smtClean="0" sz="1400" spc="0">
                <a:latin typeface="Comic Sans MS"/>
                <a:cs typeface="Comic Sans MS"/>
              </a:rPr>
              <a:t>,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918964" y="3874517"/>
            <a:ext cx="178435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45">
                <a:solidFill>
                  <a:srgbClr val="0032CC"/>
                </a:solidFill>
                <a:latin typeface="Comic Sans MS"/>
                <a:cs typeface="Comic Sans MS"/>
              </a:rPr>
              <a:t>A’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507228" y="3874263"/>
            <a:ext cx="4402455" cy="1075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50" spc="-5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25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tt</a:t>
            </a:r>
            <a:r>
              <a:rPr dirty="0" smtClean="0" sz="1450" spc="-5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5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6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7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6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4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7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5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3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4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7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450" spc="-3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5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60">
                <a:solidFill>
                  <a:srgbClr val="FF3200"/>
                </a:solidFill>
                <a:latin typeface="Comic Sans MS"/>
                <a:cs typeface="Comic Sans MS"/>
              </a:rPr>
              <a:t>zza</a:t>
            </a:r>
            <a:endParaRPr sz="1450">
              <a:latin typeface="Comic Sans MS"/>
              <a:cs typeface="Comic Sans MS"/>
            </a:endParaRPr>
          </a:p>
          <a:p>
            <a:pPr>
              <a:lnSpc>
                <a:spcPts val="750"/>
              </a:lnSpc>
              <a:spcBef>
                <a:spcPts val="0"/>
              </a:spcBef>
            </a:pPr>
            <a:endParaRPr sz="750"/>
          </a:p>
          <a:p>
            <a:pPr marL="157480" marR="12700" indent="-635">
              <a:lnSpc>
                <a:spcPts val="1670"/>
              </a:lnSpc>
            </a:pP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.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9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;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22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114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:</a:t>
            </a:r>
            <a:r>
              <a:rPr dirty="0" smtClean="0" sz="1400" spc="1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en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1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q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1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10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ssi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i,</a:t>
            </a:r>
            <a:r>
              <a:rPr dirty="0" smtClean="0" sz="1400" spc="114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da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1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 p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…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é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cc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h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z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endParaRPr sz="1400">
              <a:latin typeface="Comic Sans MS"/>
              <a:cs typeface="Comic Sans MS"/>
            </a:endParaRPr>
          </a:p>
          <a:p>
            <a:pPr>
              <a:lnSpc>
                <a:spcPts val="750"/>
              </a:lnSpc>
              <a:spcBef>
                <a:spcPts val="34"/>
              </a:spcBef>
            </a:pPr>
            <a:endParaRPr sz="750"/>
          </a:p>
          <a:p>
            <a:pPr marL="13970">
              <a:lnSpc>
                <a:spcPct val="100000"/>
              </a:lnSpc>
            </a:pPr>
            <a:r>
              <a:rPr dirty="0" smtClean="0" sz="1450" spc="-7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7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4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50">
                <a:solidFill>
                  <a:srgbClr val="FF3200"/>
                </a:solidFill>
                <a:latin typeface="Comic Sans MS"/>
                <a:cs typeface="Comic Sans MS"/>
              </a:rPr>
              <a:t>ort</a:t>
            </a:r>
            <a:r>
              <a:rPr dirty="0" smtClean="0" sz="1450" spc="-4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1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15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6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6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2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us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5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2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FF3200"/>
                </a:solidFill>
                <a:latin typeface="Comic Sans MS"/>
                <a:cs typeface="Comic Sans MS"/>
              </a:rPr>
              <a:t>Re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7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89152" y="4713987"/>
            <a:ext cx="3140710" cy="2355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93065" algn="l"/>
              </a:tabLst>
            </a:pPr>
            <a:r>
              <a:rPr dirty="0" smtClean="0" baseline="1984" sz="2100">
                <a:solidFill>
                  <a:srgbClr val="007F00"/>
                </a:solidFill>
                <a:latin typeface="Comic Sans MS"/>
                <a:cs typeface="Comic Sans MS"/>
              </a:rPr>
              <a:t>B	</a:t>
            </a:r>
            <a:r>
              <a:rPr dirty="0" smtClean="0" sz="1450" spc="-7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7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ort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l’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6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rt</a:t>
            </a:r>
            <a:r>
              <a:rPr dirty="0" smtClean="0" sz="1450" spc="-7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5">
                <a:solidFill>
                  <a:srgbClr val="007F00"/>
                </a:solidFill>
                <a:latin typeface="Comic Sans MS"/>
                <a:cs typeface="Comic Sans MS"/>
              </a:rPr>
              <a:t>Re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967732" y="4714241"/>
            <a:ext cx="163195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50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86332" y="5246117"/>
            <a:ext cx="3024505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5">
                <a:latin typeface="Comic Sans MS"/>
                <a:cs typeface="Comic Sans MS"/>
              </a:rPr>
              <a:t>M</a:t>
            </a:r>
            <a:r>
              <a:rPr dirty="0" smtClean="0" sz="1400" spc="-5">
                <a:latin typeface="Comic Sans MS"/>
                <a:cs typeface="Comic Sans MS"/>
              </a:rPr>
              <a:t>t</a:t>
            </a:r>
            <a:r>
              <a:rPr dirty="0" smtClean="0" sz="1400" spc="0">
                <a:latin typeface="Comic Sans MS"/>
                <a:cs typeface="Comic Sans MS"/>
              </a:rPr>
              <a:t>. </a:t>
            </a:r>
            <a:r>
              <a:rPr dirty="0" smtClean="0" sz="1400" spc="-145">
                <a:latin typeface="Comic Sans MS"/>
                <a:cs typeface="Comic Sans MS"/>
              </a:rPr>
              <a:t> </a:t>
            </a:r>
            <a:r>
              <a:rPr dirty="0" smtClean="0" sz="1400" spc="-20">
                <a:latin typeface="Comic Sans MS"/>
                <a:cs typeface="Comic Sans MS"/>
              </a:rPr>
              <a:t>5</a:t>
            </a:r>
            <a:r>
              <a:rPr dirty="0" smtClean="0" sz="1400" spc="-5">
                <a:latin typeface="Comic Sans MS"/>
                <a:cs typeface="Comic Sans MS"/>
              </a:rPr>
              <a:t>,</a:t>
            </a:r>
            <a:r>
              <a:rPr dirty="0" smtClean="0" sz="1400" spc="-20">
                <a:latin typeface="Comic Sans MS"/>
                <a:cs typeface="Comic Sans MS"/>
              </a:rPr>
              <a:t>3</a:t>
            </a:r>
            <a:r>
              <a:rPr dirty="0" smtClean="0" sz="1400" spc="0">
                <a:latin typeface="Comic Sans MS"/>
                <a:cs typeface="Comic Sans MS"/>
              </a:rPr>
              <a:t>b</a:t>
            </a:r>
            <a:r>
              <a:rPr dirty="0" smtClean="0" sz="1400" spc="40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:</a:t>
            </a:r>
            <a:r>
              <a:rPr dirty="0" smtClean="0" sz="1400" spc="35">
                <a:latin typeface="Comic Sans MS"/>
                <a:cs typeface="Comic Sans MS"/>
              </a:rPr>
              <a:t> </a:t>
            </a:r>
            <a:r>
              <a:rPr dirty="0" smtClean="0" sz="1400" spc="-10">
                <a:latin typeface="Comic Sans MS"/>
                <a:cs typeface="Comic Sans MS"/>
              </a:rPr>
              <a:t>d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40">
                <a:latin typeface="Comic Sans MS"/>
                <a:cs typeface="Comic Sans MS"/>
              </a:rPr>
              <a:t> </a:t>
            </a:r>
            <a:r>
              <a:rPr dirty="0" smtClean="0" sz="1400" spc="-15">
                <a:latin typeface="Comic Sans MS"/>
                <a:cs typeface="Comic Sans MS"/>
              </a:rPr>
              <a:t>e</a:t>
            </a:r>
            <a:r>
              <a:rPr dirty="0" smtClean="0" sz="1400" spc="0">
                <a:latin typeface="Comic Sans MS"/>
                <a:cs typeface="Comic Sans MS"/>
              </a:rPr>
              <a:t>ssi</a:t>
            </a:r>
            <a:r>
              <a:rPr dirty="0" smtClean="0" sz="1400" spc="15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è</a:t>
            </a:r>
            <a:r>
              <a:rPr dirty="0" smtClean="0" sz="1400" spc="35">
                <a:latin typeface="Comic Sans MS"/>
                <a:cs typeface="Comic Sans MS"/>
              </a:rPr>
              <a:t> </a:t>
            </a:r>
            <a:r>
              <a:rPr dirty="0" smtClean="0" sz="1400" spc="0">
                <a:latin typeface="Comic Sans MS"/>
                <a:cs typeface="Comic Sans MS"/>
              </a:rPr>
              <a:t>il</a:t>
            </a:r>
            <a:r>
              <a:rPr dirty="0" smtClean="0" sz="1400" spc="35">
                <a:latin typeface="Comic Sans MS"/>
                <a:cs typeface="Comic Sans MS"/>
              </a:rPr>
              <a:t> </a:t>
            </a:r>
            <a:r>
              <a:rPr dirty="0" smtClean="0" sz="1400" spc="-20">
                <a:latin typeface="Comic Sans MS"/>
                <a:cs typeface="Comic Sans MS"/>
              </a:rPr>
              <a:t>R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-15">
                <a:latin typeface="Comic Sans MS"/>
                <a:cs typeface="Comic Sans MS"/>
              </a:rPr>
              <a:t>g</a:t>
            </a:r>
            <a:r>
              <a:rPr dirty="0" smtClean="0" sz="1400" spc="-5">
                <a:latin typeface="Comic Sans MS"/>
                <a:cs typeface="Comic Sans MS"/>
              </a:rPr>
              <a:t>n</a:t>
            </a:r>
            <a:r>
              <a:rPr dirty="0" smtClean="0" sz="1400" spc="0">
                <a:latin typeface="Comic Sans MS"/>
                <a:cs typeface="Comic Sans MS"/>
              </a:rPr>
              <a:t>o</a:t>
            </a:r>
            <a:r>
              <a:rPr dirty="0" smtClean="0" sz="1400" spc="40">
                <a:latin typeface="Comic Sans MS"/>
                <a:cs typeface="Comic Sans MS"/>
              </a:rPr>
              <a:t> </a:t>
            </a:r>
            <a:r>
              <a:rPr dirty="0" smtClean="0" sz="1400" spc="-25">
                <a:latin typeface="Comic Sans MS"/>
                <a:cs typeface="Comic Sans MS"/>
              </a:rPr>
              <a:t>d</a:t>
            </a:r>
            <a:r>
              <a:rPr dirty="0" smtClean="0" sz="1400" spc="-5">
                <a:latin typeface="Comic Sans MS"/>
                <a:cs typeface="Comic Sans MS"/>
              </a:rPr>
              <a:t>e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r>
              <a:rPr dirty="0" smtClean="0" sz="1400" spc="40">
                <a:latin typeface="Comic Sans MS"/>
                <a:cs typeface="Comic Sans MS"/>
              </a:rPr>
              <a:t> </a:t>
            </a:r>
            <a:r>
              <a:rPr dirty="0" smtClean="0" sz="1400" spc="-5">
                <a:latin typeface="Comic Sans MS"/>
                <a:cs typeface="Comic Sans MS"/>
              </a:rPr>
              <a:t>c</a:t>
            </a:r>
            <a:r>
              <a:rPr dirty="0" smtClean="0" sz="1400" spc="-25">
                <a:latin typeface="Comic Sans MS"/>
                <a:cs typeface="Comic Sans MS"/>
              </a:rPr>
              <a:t>i</a:t>
            </a:r>
            <a:r>
              <a:rPr dirty="0" smtClean="0" sz="1400" spc="-5">
                <a:latin typeface="Comic Sans MS"/>
                <a:cs typeface="Comic Sans MS"/>
              </a:rPr>
              <a:t>el</a:t>
            </a:r>
            <a:r>
              <a:rPr dirty="0" smtClean="0" sz="1400" spc="0">
                <a:latin typeface="Comic Sans MS"/>
                <a:cs typeface="Comic Sans MS"/>
              </a:rPr>
              <a:t>i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89152" y="6007863"/>
            <a:ext cx="2969260" cy="2355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93065" algn="l"/>
              </a:tabLst>
            </a:pPr>
            <a:r>
              <a:rPr dirty="0" smtClean="0" baseline="1984" sz="2100">
                <a:solidFill>
                  <a:srgbClr val="007F00"/>
                </a:solidFill>
                <a:latin typeface="Comic Sans MS"/>
                <a:cs typeface="Comic Sans MS"/>
              </a:rPr>
              <a:t>C	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15">
                <a:solidFill>
                  <a:srgbClr val="007F00"/>
                </a:solidFill>
                <a:latin typeface="Comic Sans MS"/>
                <a:cs typeface="Comic Sans MS"/>
              </a:rPr>
              <a:t>’</a:t>
            </a:r>
            <a:r>
              <a:rPr dirty="0" smtClean="0" sz="1450" spc="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la</a:t>
            </a:r>
            <a:r>
              <a:rPr dirty="0" smtClean="0" sz="1450" spc="-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4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75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450" spc="-60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2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5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3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55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40">
                <a:solidFill>
                  <a:srgbClr val="007F00"/>
                </a:solidFill>
                <a:latin typeface="Comic Sans MS"/>
                <a:cs typeface="Comic Sans MS"/>
              </a:rPr>
              <a:t>à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08752" y="5095851"/>
            <a:ext cx="4403090" cy="11461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57480" marR="12700" indent="-635">
              <a:lnSpc>
                <a:spcPct val="99000"/>
              </a:lnSpc>
            </a:pP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. </a:t>
            </a:r>
            <a:r>
              <a:rPr dirty="0" smtClean="0" sz="14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9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23b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-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4</a:t>
            </a:r>
            <a:r>
              <a:rPr dirty="0" smtClean="0" sz="1400" spc="114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:</a:t>
            </a:r>
            <a:r>
              <a:rPr dirty="0" smtClean="0" sz="1400" spc="9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di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10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un</a:t>
            </a:r>
            <a:r>
              <a:rPr dirty="0" smtClean="0" sz="1400" spc="114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1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er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à</a:t>
            </a:r>
            <a:r>
              <a:rPr dirty="0" smtClean="0" sz="1400" spc="1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i.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V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: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è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ù 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un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am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pas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p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la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cr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d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un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he</a:t>
            </a:r>
            <a:r>
              <a:rPr dirty="0" smtClean="0" sz="1400" spc="-2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un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l 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-5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i».</a:t>
            </a:r>
            <a:endParaRPr sz="1400">
              <a:latin typeface="Comic Sans MS"/>
              <a:cs typeface="Comic Sans MS"/>
            </a:endParaRPr>
          </a:p>
          <a:p>
            <a:pPr>
              <a:lnSpc>
                <a:spcPts val="500"/>
              </a:lnSpc>
              <a:spcBef>
                <a:spcPts val="14"/>
              </a:spcBef>
            </a:pPr>
            <a:endParaRPr sz="500"/>
          </a:p>
          <a:p>
            <a:pPr marL="12700">
              <a:lnSpc>
                <a:spcPct val="100000"/>
              </a:lnSpc>
            </a:pPr>
            <a:r>
              <a:rPr dirty="0" smtClean="0" sz="1450" spc="-5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15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450" spc="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30">
                <a:solidFill>
                  <a:srgbClr val="FF3200"/>
                </a:solidFill>
                <a:latin typeface="Comic Sans MS"/>
                <a:cs typeface="Comic Sans MS"/>
              </a:rPr>
              <a:t>la</a:t>
            </a:r>
            <a:r>
              <a:rPr dirty="0" smtClean="0" sz="145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450" spc="-5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6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450" spc="-3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5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450" spc="-5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450" spc="-4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6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45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tr</a:t>
            </a:r>
            <a:r>
              <a:rPr dirty="0" smtClean="0" sz="1450" spc="-3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450" spc="-6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450" spc="-45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450" spc="-6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450" spc="-4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endParaRPr sz="1450">
              <a:latin typeface="Comic Sans MS"/>
              <a:cs typeface="Comic Sans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967732" y="6006593"/>
            <a:ext cx="158750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5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’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386332" y="6389116"/>
            <a:ext cx="1483360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30">
                <a:latin typeface="Comic Sans MS"/>
                <a:cs typeface="Comic Sans MS"/>
              </a:rPr>
              <a:t>M</a:t>
            </a:r>
            <a:r>
              <a:rPr dirty="0" smtClean="0" sz="1400" spc="10">
                <a:latin typeface="Comic Sans MS"/>
                <a:cs typeface="Comic Sans MS"/>
              </a:rPr>
              <a:t>t</a:t>
            </a:r>
            <a:r>
              <a:rPr dirty="0" smtClean="0" sz="1400" spc="10">
                <a:latin typeface="Comic Sans MS"/>
                <a:cs typeface="Comic Sans MS"/>
              </a:rPr>
              <a:t>.</a:t>
            </a:r>
            <a:r>
              <a:rPr dirty="0" smtClean="0" sz="1400" spc="10">
                <a:latin typeface="Comic Sans MS"/>
                <a:cs typeface="Comic Sans MS"/>
              </a:rPr>
              <a:t> </a:t>
            </a:r>
            <a:r>
              <a:rPr dirty="0" smtClean="0" sz="1400" spc="-195">
                <a:latin typeface="Comic Sans MS"/>
                <a:cs typeface="Comic Sans MS"/>
              </a:rPr>
              <a:t> </a:t>
            </a:r>
            <a:r>
              <a:rPr dirty="0" smtClean="0" sz="1400" spc="10">
                <a:latin typeface="Comic Sans MS"/>
                <a:cs typeface="Comic Sans MS"/>
              </a:rPr>
              <a:t>5</a:t>
            </a:r>
            <a:r>
              <a:rPr dirty="0" smtClean="0" sz="1400" spc="25">
                <a:latin typeface="Comic Sans MS"/>
                <a:cs typeface="Comic Sans MS"/>
              </a:rPr>
              <a:t>,</a:t>
            </a:r>
            <a:r>
              <a:rPr dirty="0" smtClean="0" sz="1400" spc="10">
                <a:latin typeface="Comic Sans MS"/>
                <a:cs typeface="Comic Sans MS"/>
              </a:rPr>
              <a:t>3</a:t>
            </a:r>
            <a:r>
              <a:rPr dirty="0" smtClean="0" sz="1400" spc="20">
                <a:latin typeface="Comic Sans MS"/>
                <a:cs typeface="Comic Sans MS"/>
              </a:rPr>
              <a:t>a</a:t>
            </a:r>
            <a:r>
              <a:rPr dirty="0" smtClean="0" sz="1400" spc="25">
                <a:latin typeface="Comic Sans MS"/>
                <a:cs typeface="Comic Sans MS"/>
              </a:rPr>
              <a:t> </a:t>
            </a:r>
            <a:r>
              <a:rPr dirty="0" smtClean="0" sz="1400" spc="10">
                <a:latin typeface="Comic Sans MS"/>
                <a:cs typeface="Comic Sans MS"/>
              </a:rPr>
              <a:t>:</a:t>
            </a:r>
            <a:r>
              <a:rPr dirty="0" smtClean="0" sz="1400" spc="20">
                <a:latin typeface="Comic Sans MS"/>
                <a:cs typeface="Comic Sans MS"/>
              </a:rPr>
              <a:t> </a:t>
            </a:r>
            <a:r>
              <a:rPr dirty="0" smtClean="0" sz="1400" spc="20">
                <a:latin typeface="Comic Sans MS"/>
                <a:cs typeface="Comic Sans MS"/>
              </a:rPr>
              <a:t>B</a:t>
            </a:r>
            <a:r>
              <a:rPr dirty="0" smtClean="0" sz="1400" spc="10">
                <a:latin typeface="Comic Sans MS"/>
                <a:cs typeface="Comic Sans MS"/>
              </a:rPr>
              <a:t>e</a:t>
            </a:r>
            <a:r>
              <a:rPr dirty="0" smtClean="0" sz="1400" spc="30">
                <a:latin typeface="Comic Sans MS"/>
                <a:cs typeface="Comic Sans MS"/>
              </a:rPr>
              <a:t>a</a:t>
            </a:r>
            <a:r>
              <a:rPr dirty="0" smtClean="0" sz="1400" spc="0">
                <a:latin typeface="Comic Sans MS"/>
                <a:cs typeface="Comic Sans MS"/>
              </a:rPr>
              <a:t>t</a:t>
            </a:r>
            <a:r>
              <a:rPr dirty="0" smtClean="0" sz="1400" spc="10">
                <a:latin typeface="Comic Sans MS"/>
                <a:cs typeface="Comic Sans MS"/>
              </a:rPr>
              <a:t>i</a:t>
            </a:r>
            <a:r>
              <a:rPr dirty="0" smtClean="0" sz="1400" spc="5">
                <a:latin typeface="Comic Sans MS"/>
                <a:cs typeface="Comic Sans MS"/>
              </a:rPr>
              <a:t>.</a:t>
            </a:r>
            <a:r>
              <a:rPr dirty="0" smtClean="0" sz="1400" spc="10">
                <a:latin typeface="Comic Sans MS"/>
                <a:cs typeface="Comic Sans MS"/>
              </a:rPr>
              <a:t>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653532" y="6389116"/>
            <a:ext cx="2778125" cy="227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3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400" spc="1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10">
                <a:solidFill>
                  <a:srgbClr val="0032CC"/>
                </a:solidFill>
                <a:latin typeface="Comic Sans MS"/>
                <a:cs typeface="Comic Sans MS"/>
              </a:rPr>
              <a:t>.</a:t>
            </a:r>
            <a:r>
              <a:rPr dirty="0" smtClean="0" sz="1400" spc="1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400" spc="10">
                <a:solidFill>
                  <a:srgbClr val="0032CC"/>
                </a:solidFill>
                <a:latin typeface="Comic Sans MS"/>
                <a:cs typeface="Comic Sans MS"/>
              </a:rPr>
              <a:t>9</a:t>
            </a:r>
            <a:r>
              <a:rPr dirty="0" smtClean="0" sz="1400" spc="10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400" spc="18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10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400" spc="20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400" spc="2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400" spc="-3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10">
                <a:solidFill>
                  <a:srgbClr val="0032CC"/>
                </a:solidFill>
                <a:latin typeface="Comic Sans MS"/>
                <a:cs typeface="Comic Sans MS"/>
              </a:rPr>
              <a:t>:</a:t>
            </a:r>
            <a:r>
              <a:rPr dirty="0" smtClean="0" sz="1400" spc="-1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20">
                <a:solidFill>
                  <a:srgbClr val="0032CC"/>
                </a:solidFill>
                <a:latin typeface="Comic Sans MS"/>
                <a:cs typeface="Comic Sans MS"/>
              </a:rPr>
              <a:t>se</a:t>
            </a:r>
            <a:r>
              <a:rPr dirty="0" smtClean="0" sz="1400" spc="-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3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2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-2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3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400" spc="2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400" spc="2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400" spc="20">
                <a:solidFill>
                  <a:srgbClr val="0032CC"/>
                </a:solidFill>
                <a:latin typeface="Comic Sans MS"/>
                <a:cs typeface="Comic Sans MS"/>
              </a:rPr>
              <a:t>ò</a:t>
            </a:r>
            <a:r>
              <a:rPr dirty="0" smtClean="0" sz="1400" spc="-1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400" spc="2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5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400" spc="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400" spc="30">
                <a:solidFill>
                  <a:srgbClr val="0032CC"/>
                </a:solidFill>
                <a:latin typeface="Comic Sans MS"/>
                <a:cs typeface="Comic Sans MS"/>
              </a:rPr>
              <a:t>s</a:t>
            </a:r>
            <a:r>
              <a:rPr dirty="0" smtClean="0" sz="1400" spc="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400" spc="2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400" spc="25">
                <a:solidFill>
                  <a:srgbClr val="0032CC"/>
                </a:solidFill>
                <a:latin typeface="Comic Sans MS"/>
                <a:cs typeface="Comic Sans MS"/>
              </a:rPr>
              <a:t>…</a:t>
            </a:r>
            <a:endParaRPr sz="1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 i="1">
                <a:latin typeface="Monotype Corsiva"/>
                <a:cs typeface="Monotype Corsiva"/>
              </a:rPr>
              <a:t>(</a:t>
            </a:r>
            <a:r>
              <a:rPr dirty="0" smtClean="0" sz="1300" spc="-5" i="1">
                <a:latin typeface="Monotype Corsiva"/>
                <a:cs typeface="Monotype Corsiva"/>
              </a:rPr>
              <a:t>Scel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10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5" i="1">
                <a:latin typeface="Monotype Corsiva"/>
                <a:cs typeface="Monotype Corsiva"/>
              </a:rPr>
              <a:t>il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r>
              <a:rPr dirty="0" smtClean="0" sz="1300" spc="-15" i="1">
                <a:latin typeface="Monotype Corsiva"/>
                <a:cs typeface="Monotype Corsiva"/>
              </a:rPr>
              <a:t>V</a:t>
            </a:r>
            <a:r>
              <a:rPr dirty="0" smtClean="0" sz="1300" spc="-15" i="1">
                <a:latin typeface="Monotype Corsiva"/>
                <a:cs typeface="Monotype Corsiva"/>
              </a:rPr>
              <a:t>a</a:t>
            </a:r>
            <a:r>
              <a:rPr dirty="0" smtClean="0" sz="1300" spc="-10" i="1">
                <a:latin typeface="Monotype Corsiva"/>
                <a:cs typeface="Monotype Corsiva"/>
              </a:rPr>
              <a:t>n</a:t>
            </a:r>
            <a:r>
              <a:rPr dirty="0" smtClean="0" sz="1300" spc="-15" i="1">
                <a:latin typeface="Monotype Corsiva"/>
                <a:cs typeface="Monotype Corsiva"/>
              </a:rPr>
              <a:t>g</a:t>
            </a:r>
            <a:r>
              <a:rPr dirty="0" smtClean="0" sz="1300" spc="-5" i="1">
                <a:latin typeface="Monotype Corsiva"/>
                <a:cs typeface="Monotype Corsiva"/>
              </a:rPr>
              <a:t>el</a:t>
            </a:r>
            <a:r>
              <a:rPr dirty="0" smtClean="0" sz="1300" spc="-15" i="1">
                <a:latin typeface="Monotype Corsiva"/>
                <a:cs typeface="Monotype Corsiva"/>
              </a:rPr>
              <a:t>o</a:t>
            </a:r>
            <a:r>
              <a:rPr dirty="0" smtClean="0" sz="1300" spc="-5" i="1">
                <a:latin typeface="Monotype Corsiva"/>
                <a:cs typeface="Monotype Corsiva"/>
              </a:rPr>
              <a:t>)</a:t>
            </a:r>
            <a:r>
              <a:rPr dirty="0" smtClean="0" sz="1300" spc="-5" i="1">
                <a:latin typeface="Monotype Corsiva"/>
                <a:cs typeface="Monotype Corsiva"/>
              </a:rPr>
              <a:t> </a:t>
            </a:r>
            <a:fld id="{81D60167-4931-47E6-BA6A-407CBD079E47}" type="slidenum">
              <a:rPr dirty="0" smtClean="0" sz="1300" spc="-10" i="1">
                <a:latin typeface="Monotype Corsiva"/>
                <a:cs typeface="Monotype Corsiva"/>
              </a:rPr>
              <a:t>6</a:t>
            </a:fld>
            <a:endParaRPr sz="1300">
              <a:latin typeface="Monotype Corsiva"/>
              <a:cs typeface="Monotype Corsiv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2009" y="505460"/>
            <a:ext cx="106997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t.</a:t>
            </a:r>
            <a:r>
              <a:rPr dirty="0" smtClean="0" sz="1600" spc="-7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5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-</a:t>
            </a:r>
            <a:r>
              <a:rPr dirty="0" smtClean="0" sz="1600" spc="-10">
                <a:latin typeface="Comic Sans MS"/>
                <a:cs typeface="Comic Sans MS"/>
              </a:rPr>
              <a:t>12</a:t>
            </a:r>
            <a:endParaRPr sz="1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8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6</a:t>
            </a:r>
            <a:r>
              <a:rPr dirty="0" smtClean="0" sz="1600" spc="-10">
                <a:latin typeface="Comic Sans MS"/>
                <a:cs typeface="Comic Sans MS"/>
              </a:rPr>
              <a:t>,1</a:t>
            </a:r>
            <a:r>
              <a:rPr dirty="0" smtClean="0" sz="1600" spc="-15">
                <a:latin typeface="Comic Sans MS"/>
                <a:cs typeface="Comic Sans MS"/>
              </a:rPr>
              <a:t>7</a:t>
            </a:r>
            <a:r>
              <a:rPr dirty="0" smtClean="0" sz="1600" spc="-5">
                <a:latin typeface="Comic Sans MS"/>
                <a:cs typeface="Comic Sans MS"/>
              </a:rPr>
              <a:t>-</a:t>
            </a:r>
            <a:r>
              <a:rPr dirty="0" smtClean="0" sz="1600" spc="0">
                <a:latin typeface="Comic Sans MS"/>
                <a:cs typeface="Comic Sans MS"/>
              </a:rPr>
              <a:t>2</a:t>
            </a:r>
            <a:r>
              <a:rPr dirty="0" smtClean="0" sz="1600" spc="-10">
                <a:latin typeface="Comic Sans MS"/>
                <a:cs typeface="Comic Sans MS"/>
              </a:rPr>
              <a:t>6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6318" y="506455"/>
            <a:ext cx="1715770" cy="320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22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2000" spc="-1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20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2000" spc="-2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20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20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19135" y="505460"/>
            <a:ext cx="1517650" cy="2584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Be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ti</a:t>
            </a:r>
            <a:r>
              <a:rPr dirty="0" smtClean="0" sz="1600" spc="-6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ff</a:t>
            </a:r>
            <a:r>
              <a:rPr dirty="0" smtClean="0" sz="1600" spc="-2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0032CC"/>
                </a:solidFill>
                <a:latin typeface="Comic Sans MS"/>
                <a:cs typeface="Comic Sans MS"/>
              </a:rPr>
              <a:t>tti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8151" y="1290382"/>
            <a:ext cx="9191625" cy="53987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55930" marR="188595" indent="-375285">
              <a:lnSpc>
                <a:spcPct val="100600"/>
              </a:lnSpc>
              <a:tabLst>
                <a:tab pos="45593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20">
                <a:latin typeface="Comic Sans MS"/>
                <a:cs typeface="Comic Sans MS"/>
              </a:rPr>
              <a:t>G</a:t>
            </a:r>
            <a:r>
              <a:rPr dirty="0" smtClean="0" sz="1600" spc="0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“a</a:t>
            </a:r>
            <a:r>
              <a:rPr dirty="0" smtClean="0" sz="1600" spc="-10">
                <a:latin typeface="Comic Sans MS"/>
                <a:cs typeface="Comic Sans MS"/>
              </a:rPr>
              <a:t>ff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”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sono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id</a:t>
            </a:r>
            <a:r>
              <a:rPr dirty="0" smtClean="0" sz="1600" spc="-10">
                <a:latin typeface="Comic Sans MS"/>
                <a:cs typeface="Comic Sans MS"/>
              </a:rPr>
              <a:t>ent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ti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on</a:t>
            </a:r>
            <a:r>
              <a:rPr dirty="0" smtClean="0" sz="1600" spc="-3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qu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si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ersona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so</a:t>
            </a:r>
            <a:r>
              <a:rPr dirty="0" smtClean="0" sz="1600" spc="-20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fre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15">
                <a:latin typeface="Comic Sans MS"/>
                <a:cs typeface="Comic Sans MS"/>
              </a:rPr>
              <a:t>’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5">
                <a:latin typeface="Comic Sans MS"/>
                <a:cs typeface="Comic Sans MS"/>
              </a:rPr>
              <a:t>z</a:t>
            </a:r>
            <a:r>
              <a:rPr dirty="0" smtClean="0" sz="1600" spc="5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 s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gn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f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ter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ha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ne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5">
                <a:latin typeface="Comic Sans MS"/>
                <a:cs typeface="Comic Sans MS"/>
              </a:rPr>
              <a:t>g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lia</a:t>
            </a:r>
            <a:r>
              <a:rPr dirty="0" smtClean="0" sz="1600" spc="5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455930" marR="263525" indent="-375285">
              <a:lnSpc>
                <a:spcPct val="100000"/>
              </a:lnSpc>
              <a:tabLst>
                <a:tab pos="45593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0">
                <a:latin typeface="Comic Sans MS"/>
                <a:cs typeface="Comic Sans MS"/>
              </a:rPr>
              <a:t>Il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ter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gre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5">
                <a:latin typeface="Comic Sans MS"/>
                <a:cs typeface="Comic Sans MS"/>
              </a:rPr>
              <a:t>z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da</a:t>
            </a:r>
            <a:r>
              <a:rPr dirty="0" smtClean="0" sz="1600" spc="-25">
                <a:latin typeface="Comic Sans MS"/>
                <a:cs typeface="Comic Sans MS"/>
              </a:rPr>
              <a:t>ll</a:t>
            </a:r>
            <a:r>
              <a:rPr dirty="0" smtClean="0" sz="1600" spc="-5">
                <a:latin typeface="Comic Sans MS"/>
                <a:cs typeface="Comic Sans MS"/>
              </a:rPr>
              <a:t>’</a:t>
            </a:r>
            <a:r>
              <a:rPr dirty="0" smtClean="0" sz="1600" spc="15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v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nge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sta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restr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nge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25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te</a:t>
            </a:r>
            <a:r>
              <a:rPr dirty="0" smtClean="0" sz="1600" spc="-20">
                <a:latin typeface="Comic Sans MS"/>
                <a:cs typeface="Comic Sans MS"/>
              </a:rPr>
              <a:t>v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en</a:t>
            </a:r>
            <a:r>
              <a:rPr dirty="0" smtClean="0" sz="1600" spc="-2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15">
                <a:latin typeface="Comic Sans MS"/>
                <a:cs typeface="Comic Sans MS"/>
              </a:rPr>
              <a:t>h</a:t>
            </a:r>
            <a:r>
              <a:rPr dirty="0" smtClean="0" sz="1600" spc="-10">
                <a:latin typeface="Comic Sans MS"/>
                <a:cs typeface="Comic Sans MS"/>
              </a:rPr>
              <a:t>é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tt</a:t>
            </a:r>
            <a:r>
              <a:rPr dirty="0" smtClean="0" sz="1600" spc="-15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”</a:t>
            </a:r>
            <a:r>
              <a:rPr dirty="0" smtClean="0" sz="1600" spc="-5">
                <a:latin typeface="Comic Sans MS"/>
                <a:cs typeface="Comic Sans MS"/>
              </a:rPr>
              <a:t>,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ed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-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ro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sono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ff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tti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ore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osì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forte</a:t>
            </a:r>
            <a:r>
              <a:rPr dirty="0" smtClean="0" sz="1600" spc="-2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over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ess</a:t>
            </a:r>
            <a:r>
              <a:rPr dirty="0" smtClean="0" sz="1600" spc="-25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es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resso</a:t>
            </a:r>
            <a:r>
              <a:rPr dirty="0" smtClean="0" sz="1600" spc="-10">
                <a:latin typeface="Comic Sans MS"/>
                <a:cs typeface="Comic Sans MS"/>
              </a:rPr>
              <a:t> ester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or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ente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on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5">
                <a:latin typeface="Comic Sans MS"/>
                <a:cs typeface="Comic Sans MS"/>
              </a:rPr>
              <a:t>g</a:t>
            </a:r>
            <a:r>
              <a:rPr dirty="0" smtClean="0" sz="1600" spc="-25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sti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enti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se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5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35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ebr</a:t>
            </a:r>
            <a:r>
              <a:rPr dirty="0" smtClean="0" sz="1600" spc="1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o.</a:t>
            </a:r>
            <a:endParaRPr sz="1600">
              <a:latin typeface="Comic Sans MS"/>
              <a:cs typeface="Comic Sans MS"/>
            </a:endParaRPr>
          </a:p>
          <a:p>
            <a:pPr marL="455930" marR="1186815" indent="-375285">
              <a:lnSpc>
                <a:spcPts val="1910"/>
              </a:lnSpc>
              <a:spcBef>
                <a:spcPts val="80"/>
              </a:spcBef>
              <a:tabLst>
                <a:tab pos="45593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latin typeface="Comic Sans MS"/>
                <a:cs typeface="Comic Sans MS"/>
              </a:rPr>
              <a:t>E</a:t>
            </a:r>
            <a:r>
              <a:rPr dirty="0" smtClean="0" sz="1600" spc="-5">
                <a:latin typeface="Comic Sans MS"/>
                <a:cs typeface="Comic Sans MS"/>
              </a:rPr>
              <a:t>’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b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5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ente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sso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“p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5">
                <a:latin typeface="Comic Sans MS"/>
                <a:cs typeface="Comic Sans MS"/>
              </a:rPr>
              <a:t>n</a:t>
            </a:r>
            <a:r>
              <a:rPr dirty="0" smtClean="0" sz="1600" spc="-10">
                <a:latin typeface="Comic Sans MS"/>
                <a:cs typeface="Comic Sans MS"/>
              </a:rPr>
              <a:t>gere”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è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-10">
                <a:latin typeface="Comic Sans MS"/>
                <a:cs typeface="Comic Sans MS"/>
              </a:rPr>
              <a:t>verso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d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’essere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ste,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 so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tt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tto</a:t>
            </a:r>
            <a:r>
              <a:rPr dirty="0" smtClean="0" sz="1600" spc="-9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na</a:t>
            </a:r>
            <a:r>
              <a:rPr dirty="0" smtClean="0" sz="1600" spc="-9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sofferenza</a:t>
            </a:r>
            <a:r>
              <a:rPr dirty="0" smtClean="0" sz="1600" spc="-9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nt</a:t>
            </a:r>
            <a:r>
              <a:rPr dirty="0" smtClean="0" sz="1600" spc="-35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or</a:t>
            </a:r>
            <a:r>
              <a:rPr dirty="0" smtClean="0" sz="1600" spc="0">
                <a:latin typeface="Comic Sans MS"/>
                <a:cs typeface="Comic Sans MS"/>
              </a:rPr>
              <a:t>e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500"/>
              </a:lnSpc>
              <a:spcBef>
                <a:spcPts val="45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1917700">
              <a:lnSpc>
                <a:spcPct val="100000"/>
              </a:lnSpc>
            </a:pP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13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f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50">
                <a:solidFill>
                  <a:srgbClr val="0032CC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1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14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3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li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1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45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0">
                <a:solidFill>
                  <a:srgbClr val="0032CC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1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45">
                <a:solidFill>
                  <a:srgbClr val="0032CC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20">
                <a:solidFill>
                  <a:srgbClr val="0032CC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40">
                <a:solidFill>
                  <a:srgbClr val="0032CC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35">
                <a:solidFill>
                  <a:srgbClr val="0032CC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145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65">
                <a:solidFill>
                  <a:srgbClr val="0032CC"/>
                </a:solidFill>
                <a:latin typeface="Comic Sans MS"/>
                <a:cs typeface="Comic Sans MS"/>
              </a:rPr>
              <a:t>:</a:t>
            </a:r>
            <a:r>
              <a:rPr dirty="0" smtClean="0" sz="1600" spc="15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20">
                <a:solidFill>
                  <a:srgbClr val="0032CC"/>
                </a:solidFill>
                <a:latin typeface="Comic Sans MS"/>
                <a:cs typeface="Comic Sans MS"/>
              </a:rPr>
              <a:t>s.</a:t>
            </a:r>
            <a:r>
              <a:rPr dirty="0" smtClean="0" sz="1600" spc="170">
                <a:solidFill>
                  <a:srgbClr val="0032CC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20">
                <a:solidFill>
                  <a:srgbClr val="0032CC"/>
                </a:solidFill>
                <a:latin typeface="Comic Sans MS"/>
                <a:cs typeface="Comic Sans MS"/>
              </a:rPr>
              <a:t>6</a:t>
            </a:r>
            <a:r>
              <a:rPr dirty="0" smtClean="0" sz="1600" spc="25">
                <a:solidFill>
                  <a:srgbClr val="0032CC"/>
                </a:solidFill>
                <a:latin typeface="Comic Sans MS"/>
                <a:cs typeface="Comic Sans MS"/>
              </a:rPr>
              <a:t>1</a:t>
            </a:r>
            <a:r>
              <a:rPr dirty="0" smtClean="0" sz="1600" spc="5">
                <a:solidFill>
                  <a:srgbClr val="0032CC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55">
                <a:solidFill>
                  <a:srgbClr val="0032CC"/>
                </a:solidFill>
                <a:latin typeface="Comic Sans MS"/>
                <a:cs typeface="Comic Sans MS"/>
              </a:rPr>
              <a:t>2</a:t>
            </a:r>
            <a:r>
              <a:rPr dirty="0" smtClean="0" sz="1600" spc="10">
                <a:solidFill>
                  <a:srgbClr val="0032CC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20">
                <a:solidFill>
                  <a:srgbClr val="0032CC"/>
                </a:solidFill>
                <a:latin typeface="Comic Sans MS"/>
                <a:cs typeface="Comic Sans MS"/>
              </a:rPr>
              <a:t>-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3</a:t>
            </a:r>
            <a:r>
              <a:rPr dirty="0" smtClean="0" sz="1600" spc="30">
                <a:solidFill>
                  <a:srgbClr val="0032CC"/>
                </a:solidFill>
                <a:latin typeface="Comic Sans MS"/>
                <a:cs typeface="Comic Sans MS"/>
              </a:rPr>
              <a:t>a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650"/>
              </a:lnSpc>
              <a:spcBef>
                <a:spcPts val="21"/>
              </a:spcBef>
            </a:pPr>
            <a:endParaRPr sz="650"/>
          </a:p>
          <a:p>
            <a:pPr>
              <a:lnSpc>
                <a:spcPts val="1000"/>
              </a:lnSpc>
            </a:pPr>
            <a:endParaRPr sz="1000"/>
          </a:p>
          <a:p>
            <a:pPr marL="12700" marR="158115">
              <a:lnSpc>
                <a:spcPct val="96700"/>
              </a:lnSpc>
            </a:pP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[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2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]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re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tt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tt</a:t>
            </a:r>
            <a:r>
              <a:rPr dirty="0" smtClean="0" sz="1650" spc="-2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650" spc="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[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3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]</a:t>
            </a:r>
            <a:r>
              <a:rPr dirty="0" smtClean="0" sz="16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are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g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f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tt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4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80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p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7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oro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3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ve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la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r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,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let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z</a:t>
            </a:r>
            <a:r>
              <a:rPr dirty="0" smtClean="0" sz="1650" spc="-3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ve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ell</a:t>
            </a:r>
            <a:r>
              <a:rPr dirty="0" smtClean="0" sz="1650" spc="-20">
                <a:solidFill>
                  <a:srgbClr val="007F00"/>
                </a:solidFill>
                <a:latin typeface="Comic Sans MS"/>
                <a:cs typeface="Comic Sans MS"/>
              </a:rPr>
              <a:t>'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b</a:t>
            </a:r>
            <a:r>
              <a:rPr dirty="0" smtClean="0" sz="1650" spc="-10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2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tt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o,</a:t>
            </a:r>
            <a:r>
              <a:rPr dirty="0" smtClean="0" sz="1650" spc="1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a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650" spc="2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l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o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d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25">
                <a:solidFill>
                  <a:srgbClr val="007F00"/>
                </a:solidFill>
                <a:latin typeface="Comic Sans MS"/>
                <a:cs typeface="Comic Sans MS"/>
              </a:rPr>
              <a:t>i</a:t>
            </a:r>
            <a:r>
              <a:rPr dirty="0" smtClean="0" sz="1650" spc="-50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ve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di</a:t>
            </a:r>
            <a:r>
              <a:rPr dirty="0" smtClean="0" sz="1650" spc="15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n</a:t>
            </a:r>
            <a:r>
              <a:rPr dirty="0" smtClean="0" sz="1650" spc="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c</a:t>
            </a:r>
            <a:r>
              <a:rPr dirty="0" smtClean="0" sz="1650" spc="-55">
                <a:solidFill>
                  <a:srgbClr val="007F00"/>
                </a:solidFill>
                <a:latin typeface="Comic Sans MS"/>
                <a:cs typeface="Comic Sans MS"/>
              </a:rPr>
              <a:t>uore</a:t>
            </a:r>
            <a:r>
              <a:rPr dirty="0" smtClean="0" sz="1650" spc="-30">
                <a:solidFill>
                  <a:srgbClr val="007F00"/>
                </a:solidFill>
                <a:latin typeface="Comic Sans MS"/>
                <a:cs typeface="Comic Sans MS"/>
              </a:rPr>
              <a:t> </a:t>
            </a:r>
            <a:r>
              <a:rPr dirty="0" smtClean="0" sz="1650" spc="-85">
                <a:solidFill>
                  <a:srgbClr val="007F00"/>
                </a:solidFill>
                <a:latin typeface="Comic Sans MS"/>
                <a:cs typeface="Comic Sans MS"/>
              </a:rPr>
              <a:t>m</a:t>
            </a:r>
            <a:r>
              <a:rPr dirty="0" smtClean="0" sz="1650" spc="-65">
                <a:solidFill>
                  <a:srgbClr val="007F00"/>
                </a:solidFill>
                <a:latin typeface="Comic Sans MS"/>
                <a:cs typeface="Comic Sans MS"/>
              </a:rPr>
              <a:t>e</a:t>
            </a:r>
            <a:r>
              <a:rPr dirty="0" smtClean="0" sz="1650" spc="-45">
                <a:solidFill>
                  <a:srgbClr val="007F00"/>
                </a:solidFill>
                <a:latin typeface="Comic Sans MS"/>
                <a:cs typeface="Comic Sans MS"/>
              </a:rPr>
              <a:t>s</a:t>
            </a:r>
            <a:r>
              <a:rPr dirty="0" smtClean="0" sz="1650" spc="-60">
                <a:solidFill>
                  <a:srgbClr val="007F00"/>
                </a:solidFill>
                <a:latin typeface="Comic Sans MS"/>
                <a:cs typeface="Comic Sans MS"/>
              </a:rPr>
              <a:t>t</a:t>
            </a:r>
            <a:r>
              <a:rPr dirty="0" smtClean="0" sz="1650" spc="-40">
                <a:solidFill>
                  <a:srgbClr val="007F00"/>
                </a:solidFill>
                <a:latin typeface="Comic Sans MS"/>
                <a:cs typeface="Comic Sans MS"/>
              </a:rPr>
              <a:t>o.</a:t>
            </a:r>
            <a:endParaRPr sz="1650">
              <a:latin typeface="Comic Sans MS"/>
              <a:cs typeface="Comic Sans MS"/>
            </a:endParaRPr>
          </a:p>
          <a:p>
            <a:pPr>
              <a:lnSpc>
                <a:spcPts val="1300"/>
              </a:lnSpc>
              <a:spcBef>
                <a:spcPts val="81"/>
              </a:spcBef>
            </a:pPr>
            <a:endParaRPr sz="1300"/>
          </a:p>
          <a:p>
            <a:pPr marL="532130" marR="119380" indent="-375285">
              <a:lnSpc>
                <a:spcPct val="100000"/>
              </a:lnSpc>
              <a:tabLst>
                <a:tab pos="53213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20">
                <a:latin typeface="Comic Sans MS"/>
                <a:cs typeface="Comic Sans MS"/>
              </a:rPr>
              <a:t>G</a:t>
            </a:r>
            <a:r>
              <a:rPr dirty="0" smtClean="0" sz="1600" spc="0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“a</a:t>
            </a:r>
            <a:r>
              <a:rPr dirty="0" smtClean="0" sz="1600" spc="-10">
                <a:latin typeface="Comic Sans MS"/>
                <a:cs typeface="Comic Sans MS"/>
              </a:rPr>
              <a:t>ff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tti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on”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25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no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1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hé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pp</a:t>
            </a:r>
            <a:r>
              <a:rPr dirty="0" smtClean="0" sz="1600" spc="-10">
                <a:latin typeface="Comic Sans MS"/>
                <a:cs typeface="Comic Sans MS"/>
              </a:rPr>
              <a:t>ressi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na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dup</a:t>
            </a:r>
            <a:r>
              <a:rPr dirty="0" smtClean="0" sz="1600" spc="-1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ic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fo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ng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st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:</a:t>
            </a:r>
            <a:r>
              <a:rPr dirty="0" smtClean="0" sz="1600" spc="-2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ic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ed</a:t>
            </a:r>
            <a:r>
              <a:rPr dirty="0" smtClean="0" sz="1600" spc="-10">
                <a:latin typeface="Comic Sans MS"/>
                <a:cs typeface="Comic Sans MS"/>
              </a:rPr>
              <a:t> e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ono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 marL="157480" indent="-635">
              <a:lnSpc>
                <a:spcPct val="100000"/>
              </a:lnSpc>
              <a:spcBef>
                <a:spcPts val="70"/>
              </a:spcBef>
              <a:tabLst>
                <a:tab pos="532130" algn="l"/>
              </a:tabLst>
            </a:pP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</a:t>
            </a:r>
            <a:r>
              <a:rPr dirty="0" smtClean="0" sz="1600" spc="-20">
                <a:solidFill>
                  <a:srgbClr val="0032CC"/>
                </a:solidFill>
                <a:latin typeface="Vijaya"/>
                <a:cs typeface="Vijaya"/>
              </a:rPr>
              <a:t>	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er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na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5">
                <a:latin typeface="Comic Sans MS"/>
                <a:cs typeface="Comic Sans MS"/>
              </a:rPr>
              <a:t>g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0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rens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one,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35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ter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“a</a:t>
            </a:r>
            <a:r>
              <a:rPr dirty="0" smtClean="0" sz="1600" spc="-10">
                <a:latin typeface="Comic Sans MS"/>
                <a:cs typeface="Comic Sans MS"/>
              </a:rPr>
              <a:t>ff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5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”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otrebbe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0">
                <a:latin typeface="Comic Sans MS"/>
                <a:cs typeface="Comic Sans MS"/>
              </a:rPr>
              <a:t>ss</a:t>
            </a:r>
            <a:r>
              <a:rPr dirty="0" smtClean="0" sz="1600" spc="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so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t</a:t>
            </a:r>
            <a:r>
              <a:rPr dirty="0" smtClean="0" sz="1600" spc="-15">
                <a:latin typeface="Comic Sans MS"/>
                <a:cs typeface="Comic Sans MS"/>
              </a:rPr>
              <a:t>ui</a:t>
            </a:r>
            <a:r>
              <a:rPr dirty="0" smtClean="0" sz="1600" spc="-10">
                <a:latin typeface="Comic Sans MS"/>
                <a:cs typeface="Comic Sans MS"/>
              </a:rPr>
              <a:t>to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on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15">
                <a:latin typeface="Comic Sans MS"/>
                <a:cs typeface="Comic Sans MS"/>
              </a:rPr>
              <a:t>pp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2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”</a:t>
            </a:r>
            <a:endParaRPr sz="1600">
              <a:latin typeface="Comic Sans MS"/>
              <a:cs typeface="Comic Sans MS"/>
            </a:endParaRPr>
          </a:p>
          <a:p>
            <a:pPr marL="567055" marR="367665" indent="-410209">
              <a:lnSpc>
                <a:spcPct val="100000"/>
              </a:lnSpc>
              <a:spcBef>
                <a:spcPts val="25"/>
              </a:spcBef>
              <a:tabLst>
                <a:tab pos="532130" algn="l"/>
              </a:tabLst>
            </a:pPr>
            <a:r>
              <a:rPr dirty="0" smtClean="0" sz="1600" spc="-15">
                <a:latin typeface="Arial"/>
                <a:cs typeface="Arial"/>
              </a:rPr>
              <a:t>Y</a:t>
            </a:r>
            <a:r>
              <a:rPr dirty="0" smtClean="0" sz="1600" spc="-15">
                <a:latin typeface="Arial"/>
                <a:cs typeface="Arial"/>
              </a:rPr>
              <a:t>	</a:t>
            </a:r>
            <a:r>
              <a:rPr dirty="0" smtClean="0" sz="1600" spc="-20">
                <a:latin typeface="Comic Sans MS"/>
                <a:cs typeface="Comic Sans MS"/>
              </a:rPr>
              <a:t>G</a:t>
            </a:r>
            <a:r>
              <a:rPr dirty="0" smtClean="0" sz="1600" spc="0">
                <a:latin typeface="Comic Sans MS"/>
                <a:cs typeface="Comic Sans MS"/>
              </a:rPr>
              <a:t>l</a:t>
            </a:r>
            <a:r>
              <a:rPr dirty="0" smtClean="0" sz="1600" spc="-5">
                <a:latin typeface="Comic Sans MS"/>
                <a:cs typeface="Comic Sans MS"/>
              </a:rPr>
              <a:t>i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ev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nge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sti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non</a:t>
            </a:r>
            <a:r>
              <a:rPr dirty="0" smtClean="0" sz="1600" spc="-3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s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no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verbo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“c</a:t>
            </a:r>
            <a:r>
              <a:rPr dirty="0" smtClean="0" sz="1600" spc="-10">
                <a:latin typeface="Comic Sans MS"/>
                <a:cs typeface="Comic Sans MS"/>
              </a:rPr>
              <a:t>onfort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re”</a:t>
            </a:r>
            <a:r>
              <a:rPr dirty="0" smtClean="0" sz="1600" spc="-6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“c</a:t>
            </a:r>
            <a:r>
              <a:rPr dirty="0" smtClean="0" sz="1600" spc="-10">
                <a:latin typeface="Comic Sans MS"/>
                <a:cs typeface="Comic Sans MS"/>
              </a:rPr>
              <a:t>onso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re</a:t>
            </a:r>
            <a:r>
              <a:rPr dirty="0" smtClean="0" sz="1600" spc="-5">
                <a:latin typeface="Comic Sans MS"/>
                <a:cs typeface="Comic Sans MS"/>
              </a:rPr>
              <a:t>”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Il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p</a:t>
            </a:r>
            <a:r>
              <a:rPr dirty="0" smtClean="0" sz="1600" spc="-10">
                <a:latin typeface="Comic Sans MS"/>
                <a:cs typeface="Comic Sans MS"/>
              </a:rPr>
              <a:t>r</a:t>
            </a:r>
            <a:r>
              <a:rPr dirty="0" smtClean="0" sz="1600" spc="-15">
                <a:latin typeface="Comic Sans MS"/>
                <a:cs typeface="Comic Sans MS"/>
              </a:rPr>
              <a:t>im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0">
                <a:latin typeface="Comic Sans MS"/>
                <a:cs typeface="Comic Sans MS"/>
              </a:rPr>
              <a:t>i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0">
                <a:latin typeface="Comic Sans MS"/>
                <a:cs typeface="Comic Sans MS"/>
              </a:rPr>
              <a:t>s</a:t>
            </a:r>
            <a:r>
              <a:rPr dirty="0" smtClean="0" sz="1600" spc="-25">
                <a:latin typeface="Comic Sans MS"/>
                <a:cs typeface="Comic Sans MS"/>
              </a:rPr>
              <a:t>o</a:t>
            </a:r>
            <a:r>
              <a:rPr dirty="0" smtClean="0" sz="1600" spc="-10">
                <a:latin typeface="Comic Sans MS"/>
                <a:cs typeface="Comic Sans MS"/>
              </a:rPr>
              <a:t>ste</a:t>
            </a:r>
            <a:r>
              <a:rPr dirty="0" smtClean="0" sz="1600" spc="-20">
                <a:latin typeface="Comic Sans MS"/>
                <a:cs typeface="Comic Sans MS"/>
              </a:rPr>
              <a:t>g</a:t>
            </a:r>
            <a:r>
              <a:rPr dirty="0" smtClean="0" sz="1600" spc="-10">
                <a:latin typeface="Comic Sans MS"/>
                <a:cs typeface="Comic Sans MS"/>
              </a:rPr>
              <a:t>no</a:t>
            </a:r>
            <a:r>
              <a:rPr dirty="0" smtClean="0" sz="1600" spc="-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m</a:t>
            </a:r>
            <a:r>
              <a:rPr dirty="0" smtClean="0" sz="1600" spc="-10">
                <a:latin typeface="Comic Sans MS"/>
                <a:cs typeface="Comic Sans MS"/>
              </a:rPr>
              <a:t>or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e,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5">
                <a:latin typeface="Comic Sans MS"/>
                <a:cs typeface="Comic Sans MS"/>
              </a:rPr>
              <a:t>l</a:t>
            </a:r>
            <a:r>
              <a:rPr dirty="0" smtClean="0" sz="1600" spc="-55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se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">
                <a:latin typeface="Comic Sans MS"/>
                <a:cs typeface="Comic Sans MS"/>
              </a:rPr>
              <a:t>n</a:t>
            </a:r>
            <a:r>
              <a:rPr dirty="0" smtClean="0" sz="1600" spc="0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o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n’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z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-10">
                <a:latin typeface="Comic Sans MS"/>
                <a:cs typeface="Comic Sans MS"/>
              </a:rPr>
              <a:t>one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-10">
                <a:latin typeface="Comic Sans MS"/>
                <a:cs typeface="Comic Sans MS"/>
              </a:rPr>
              <a:t>he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20">
                <a:latin typeface="Comic Sans MS"/>
                <a:cs typeface="Comic Sans MS"/>
              </a:rPr>
              <a:t>t</a:t>
            </a:r>
            <a:r>
              <a:rPr dirty="0" smtClean="0" sz="1600" spc="-10">
                <a:latin typeface="Comic Sans MS"/>
                <a:cs typeface="Comic Sans MS"/>
              </a:rPr>
              <a:t>en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60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10">
                <a:latin typeface="Comic Sans MS"/>
                <a:cs typeface="Comic Sans MS"/>
              </a:rPr>
              <a:t>d</a:t>
            </a:r>
            <a:r>
              <a:rPr dirty="0" smtClean="0" sz="1600" spc="-5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5">
                <a:latin typeface="Comic Sans MS"/>
                <a:cs typeface="Comic Sans MS"/>
              </a:rPr>
              <a:t>im</a:t>
            </a:r>
            <a:r>
              <a:rPr dirty="0" smtClean="0" sz="1600" spc="-10">
                <a:latin typeface="Comic Sans MS"/>
                <a:cs typeface="Comic Sans MS"/>
              </a:rPr>
              <a:t>i</a:t>
            </a:r>
            <a:r>
              <a:rPr dirty="0" smtClean="0" sz="1600" spc="5">
                <a:latin typeface="Comic Sans MS"/>
                <a:cs typeface="Comic Sans MS"/>
              </a:rPr>
              <a:t>n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0">
                <a:latin typeface="Comic Sans MS"/>
                <a:cs typeface="Comic Sans MS"/>
              </a:rPr>
              <a:t>r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25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3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c</a:t>
            </a:r>
            <a:r>
              <a:rPr dirty="0" smtClean="0" sz="1600" spc="0">
                <a:latin typeface="Comic Sans MS"/>
                <a:cs typeface="Comic Sans MS"/>
              </a:rPr>
              <a:t>a</a:t>
            </a:r>
            <a:r>
              <a:rPr dirty="0" smtClean="0" sz="1600" spc="-15">
                <a:latin typeface="Comic Sans MS"/>
                <a:cs typeface="Comic Sans MS"/>
              </a:rPr>
              <a:t>u</a:t>
            </a:r>
            <a:r>
              <a:rPr dirty="0" smtClean="0" sz="1600" spc="-10">
                <a:latin typeface="Comic Sans MS"/>
                <a:cs typeface="Comic Sans MS"/>
              </a:rPr>
              <a:t>se</a:t>
            </a:r>
            <a:r>
              <a:rPr dirty="0" smtClean="0" sz="1600" spc="-45">
                <a:latin typeface="Comic Sans MS"/>
                <a:cs typeface="Comic Sans MS"/>
              </a:rPr>
              <a:t> </a:t>
            </a:r>
            <a:r>
              <a:rPr dirty="0" smtClean="0" sz="1600" spc="-15">
                <a:latin typeface="Comic Sans MS"/>
                <a:cs typeface="Comic Sans MS"/>
              </a:rPr>
              <a:t>d</a:t>
            </a:r>
            <a:r>
              <a:rPr dirty="0" smtClean="0" sz="1600" spc="-10">
                <a:latin typeface="Comic Sans MS"/>
                <a:cs typeface="Comic Sans MS"/>
              </a:rPr>
              <a:t>e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l</a:t>
            </a:r>
            <a:r>
              <a:rPr dirty="0" smtClean="0" sz="1600" spc="-10">
                <a:latin typeface="Comic Sans MS"/>
                <a:cs typeface="Comic Sans MS"/>
              </a:rPr>
              <a:t>a</a:t>
            </a:r>
            <a:r>
              <a:rPr dirty="0" smtClean="0" sz="1600" spc="-40">
                <a:latin typeface="Comic Sans MS"/>
                <a:cs typeface="Comic Sans MS"/>
              </a:rPr>
              <a:t> </a:t>
            </a:r>
            <a:r>
              <a:rPr dirty="0" smtClean="0" sz="1600" spc="-10">
                <a:latin typeface="Comic Sans MS"/>
                <a:cs typeface="Comic Sans MS"/>
              </a:rPr>
              <a:t>sofferenz</a:t>
            </a:r>
            <a:r>
              <a:rPr dirty="0" smtClean="0" sz="1600" spc="-15">
                <a:latin typeface="Comic Sans MS"/>
                <a:cs typeface="Comic Sans MS"/>
              </a:rPr>
              <a:t>a</a:t>
            </a:r>
            <a:r>
              <a:rPr dirty="0" smtClean="0" sz="1600" spc="-5"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  <a:p>
            <a:pPr>
              <a:lnSpc>
                <a:spcPts val="1100"/>
              </a:lnSpc>
              <a:spcBef>
                <a:spcPts val="52"/>
              </a:spcBef>
            </a:pPr>
            <a:endParaRPr sz="1100"/>
          </a:p>
          <a:p>
            <a:pPr algn="ctr" marL="302260" marR="1261745" indent="0">
              <a:lnSpc>
                <a:spcPct val="100000"/>
              </a:lnSpc>
            </a:pP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2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pp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essi</a:t>
            </a:r>
            <a:r>
              <a:rPr dirty="0" smtClean="0" sz="1600" spc="2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oni</a:t>
            </a:r>
            <a:r>
              <a:rPr dirty="0" smtClean="0" sz="1600" spc="22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2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ono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e,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è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4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23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upp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9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ha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8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to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9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15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ont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2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en</a:t>
            </a:r>
            <a:r>
              <a:rPr dirty="0" smtClean="0" sz="1600" spc="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6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9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non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7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ic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e,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7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7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é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90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nno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 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onso</a:t>
            </a:r>
            <a:r>
              <a:rPr dirty="0" smtClean="0" sz="1600" spc="-2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mtClean="0" sz="16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mtClean="0" sz="16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mtClean="0" sz="1600" spc="-5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roberto.delgobbo</dc:creator>
  <dc:title>Mt_05_01-12 Le Beatitudini</dc:title>
  <dcterms:created xsi:type="dcterms:W3CDTF">2013-01-17T11:30:34Z</dcterms:created>
  <dcterms:modified xsi:type="dcterms:W3CDTF">2013-01-17T11:30:34Z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2013-01-17T00:00:00Z</vt:filetime>
  </property>
  <property fmtid="{D5CDD505-2E9C-101B-9397-08002B2CF9AE}" pid="3" name="LastSaved">
    <vt:filetime>2013-01-17T00:00:00Z</vt:filetime>
  </property>
</Properties>
</file>