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5329238" cy="3781425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95" d="100"/>
          <a:sy n="195" d="100"/>
        </p:scale>
        <p:origin x="1596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C1748BC-BB7A-4B97-9D12-E082E9F6E735}" type="datetimeFigureOut">
              <a:rPr lang="it-IT"/>
              <a:pPr>
                <a:defRPr/>
              </a:pPr>
              <a:t>19/05/2017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12825" y="685800"/>
            <a:ext cx="483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1EF6916-BB4E-4BC8-869E-414E0D349E0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746761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DBD22A-DE74-4422-85FD-DAEB4E0C84E5}" type="slidenum">
              <a:rPr lang="it-IT" altLang="it-IT"/>
              <a:pPr/>
              <a:t>1</a:t>
            </a:fld>
            <a:endParaRPr lang="it-IT" altLang="it-IT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248698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B6FD2-99E8-4B6E-8744-A5FD0A0D16CC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D84CB-C45D-4CE4-90F1-A6CDB12F9339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809508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36A50-7415-42B1-B647-EB1DBE2DA741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CD40C-2DB2-4060-9827-5F68974FA64F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76205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1813C-A6FC-49B9-823B-FB619D4BDC77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219E1-1E2D-41E1-9BA8-F565F03481B3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130655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1E2BB-3863-443A-B195-0050F0EB1A9B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8F02ED-1790-4BBA-8899-E4921DBEAA1B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734825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49727-C9E6-4453-B1BC-701D9EC13506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922C2-E4CB-4D82-8B01-26DB8DE24DBA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60729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170AA-F7C9-4F13-B86E-22928DE7B2E8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A097D-1B50-4075-BC55-E54EBCDCDFB4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88212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DAAEC-84F9-493F-B3F2-561C0F39337B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4F067-1FE0-44F3-A86C-1B0958379A30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69746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86121-ACDF-477E-9309-38BB38FB2162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A1300-7FF1-4123-BC32-E2BA0B444FDF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43275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749F-B97B-4EAD-98BD-8BB1FE51A039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FE755-0472-4E0E-BD59-19072B7D6A3E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61601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21890-3896-459C-ACDB-2906BE913598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4CEF0-9600-4EF3-9FA2-0F5C58DC0237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84267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4612D-9894-4501-880B-DEA15DED453D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33468-1214-4791-9C42-7EB93E6A17BB}" type="slidenum">
              <a:rPr lang="en-US" altLang="it-IT"/>
              <a:pPr/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408549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Click to edit Master text styles</a:t>
            </a:r>
          </a:p>
          <a:p>
            <a:pPr lvl="1"/>
            <a:r>
              <a:rPr lang="en-US" altLang="it-IT" smtClean="0"/>
              <a:t>Second level</a:t>
            </a:r>
          </a:p>
          <a:p>
            <a:pPr lvl="2"/>
            <a:r>
              <a:rPr lang="en-US" altLang="it-IT" smtClean="0"/>
              <a:t>Third level</a:t>
            </a:r>
          </a:p>
          <a:p>
            <a:pPr lvl="3"/>
            <a:r>
              <a:rPr lang="en-US" altLang="it-IT" smtClean="0"/>
              <a:t>Fourth level</a:t>
            </a:r>
          </a:p>
          <a:p>
            <a:pPr lvl="4"/>
            <a:r>
              <a:rPr lang="en-US" altLang="it-IT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97CEF5-95B8-4F3F-90A1-B326BCF1DB73}" type="datetimeFigureOut">
              <a:rPr lang="en-US"/>
              <a:pPr>
                <a:defRPr/>
              </a:pPr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8755B0FD-03FC-416F-8CB5-1B8541897CD2}" type="slidenum">
              <a:rPr lang="en-US" altLang="it-IT"/>
              <a:pPr/>
              <a:t>‹N›</a:t>
            </a:fld>
            <a:endParaRPr lang="en-US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85838" y="2924175"/>
            <a:ext cx="3730625" cy="514350"/>
          </a:xfrm>
        </p:spPr>
        <p:txBody>
          <a:bodyPr/>
          <a:lstStyle/>
          <a:p>
            <a:r>
              <a:rPr lang="pl-PL" altLang="it-IT" sz="1100" u="sng" dirty="0" smtClean="0">
                <a:solidFill>
                  <a:srgbClr val="FFFF00"/>
                </a:solidFill>
                <a:latin typeface="Tahoma" panose="020B0604030504040204" pitchFamily="34" charset="0"/>
              </a:rPr>
              <a:t>www.</a:t>
            </a:r>
            <a:r>
              <a:rPr lang="it-IT" altLang="it-IT" sz="1100" u="sng" dirty="0" smtClean="0">
                <a:solidFill>
                  <a:srgbClr val="FFFF00"/>
                </a:solidFill>
                <a:latin typeface="Tahoma" panose="020B0604030504040204" pitchFamily="34" charset="0"/>
              </a:rPr>
              <a:t>awodka.net/s208/</a:t>
            </a:r>
            <a:endParaRPr lang="en-US" altLang="it-IT" sz="1100" u="sng" dirty="0" smtClean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76288" y="936625"/>
            <a:ext cx="41973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055" tIns="26027" rIns="52055" bIns="26027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it-IT" altLang="it-IT" sz="2300" i="1">
                <a:solidFill>
                  <a:srgbClr val="FFFF00"/>
                </a:solidFill>
              </a:rPr>
              <a:t>Non vi chiamo più servi, </a:t>
            </a:r>
          </a:p>
          <a:p>
            <a:pPr algn="ctr">
              <a:spcBef>
                <a:spcPct val="20000"/>
              </a:spcBef>
            </a:pPr>
            <a:r>
              <a:rPr lang="it-IT" altLang="it-IT" sz="2300" i="1" dirty="0">
                <a:solidFill>
                  <a:srgbClr val="FFFF00"/>
                </a:solidFill>
              </a:rPr>
              <a:t>ma amici</a:t>
            </a:r>
            <a:endParaRPr lang="pl-PL" altLang="it-IT" sz="2300" i="1" dirty="0">
              <a:solidFill>
                <a:srgbClr val="FFFF00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2203450" y="1890713"/>
            <a:ext cx="134302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055" tIns="26027" rIns="52055" bIns="26027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it-IT" altLang="it-IT" sz="1400">
                <a:solidFill>
                  <a:schemeClr val="bg1"/>
                </a:solidFill>
              </a:rPr>
              <a:t>(</a:t>
            </a:r>
            <a:r>
              <a:rPr lang="it-IT" altLang="it-IT" sz="1400" i="1">
                <a:solidFill>
                  <a:schemeClr val="bg1"/>
                </a:solidFill>
              </a:rPr>
              <a:t>Gv</a:t>
            </a:r>
            <a:r>
              <a:rPr lang="it-IT" altLang="it-IT" sz="1400">
                <a:solidFill>
                  <a:schemeClr val="bg1"/>
                </a:solidFill>
              </a:rPr>
              <a:t> 15,15)</a:t>
            </a:r>
            <a:endParaRPr lang="en-US" altLang="it-IT" sz="1400">
              <a:solidFill>
                <a:schemeClr val="bg1"/>
              </a:solidFill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523875" y="2366963"/>
            <a:ext cx="4238625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055" tIns="26027" rIns="52055" bIns="26027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it-IT" altLang="it-IT" dirty="0" smtClean="0">
                <a:solidFill>
                  <a:srgbClr val="66FFFF"/>
                </a:solidFill>
                <a:latin typeface="Times New Roman" panose="02020603050405020304" pitchFamily="18" charset="0"/>
              </a:rPr>
              <a:t>26 </a:t>
            </a:r>
            <a:r>
              <a:rPr lang="it-IT" altLang="it-IT" smtClean="0">
                <a:solidFill>
                  <a:srgbClr val="66FFFF"/>
                </a:solidFill>
                <a:latin typeface="Times New Roman" panose="02020603050405020304" pitchFamily="18" charset="0"/>
              </a:rPr>
              <a:t>maggio </a:t>
            </a:r>
            <a:r>
              <a:rPr lang="it-IT" altLang="it-IT" smtClean="0">
                <a:solidFill>
                  <a:srgbClr val="66FFFF"/>
                </a:solidFill>
                <a:latin typeface="Times New Roman" panose="02020603050405020304" pitchFamily="18" charset="0"/>
              </a:rPr>
              <a:t>2017: </a:t>
            </a:r>
            <a:r>
              <a:rPr lang="it-IT" altLang="it-IT" smtClean="0">
                <a:solidFill>
                  <a:srgbClr val="FF6600"/>
                </a:solidFill>
                <a:latin typeface="Times New Roman" panose="02020603050405020304" pitchFamily="18" charset="0"/>
              </a:rPr>
              <a:t>Lezioni </a:t>
            </a:r>
            <a:r>
              <a:rPr lang="it-IT" altLang="it-IT" dirty="0">
                <a:solidFill>
                  <a:srgbClr val="FF6600"/>
                </a:solidFill>
                <a:latin typeface="Times New Roman" panose="02020603050405020304" pitchFamily="18" charset="0"/>
              </a:rPr>
              <a:t>11 - 12</a:t>
            </a:r>
            <a:endParaRPr lang="en-US" altLang="it-IT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Picture 9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239713"/>
            <a:ext cx="2390775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2054" grpId="0"/>
      <p:bldP spid="2055" grpId="0"/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600" y="419100"/>
            <a:ext cx="4751388" cy="815975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incarnarsi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sociale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sen-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mediazioni.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 paradigma trinitario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offre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«ricette»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tecniche,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bensì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uno stile </a:t>
            </a:r>
            <a:r>
              <a:rPr lang="en-US" altLang="zh-CN" sz="1403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rapporti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tempo,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mettere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pratica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criteri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necessaria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11938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obiettiva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concreta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misure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appunto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“socia-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“politiche”,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“economiche”,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altre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simili.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1600200"/>
            <a:ext cx="4597400" cy="5969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sociali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basati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distinzione,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deriva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sociale”.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nell’economia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22352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rituali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materiali,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evidenza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concetto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bene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2413000"/>
            <a:ext cx="2705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economica”.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2628900"/>
            <a:ext cx="4597400" cy="5969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coniugali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“più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“più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stessi”,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nasce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“relazionalità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coniugale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famigliare”.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600" y="3683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vivere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deriva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“visione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dimensioni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compongo-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8128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sessualità,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interpersona-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9906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dunque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“visione”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1422400"/>
            <a:ext cx="46101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fessionali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lavoro,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sperimentata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priorità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rela-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1587500"/>
            <a:ext cx="4610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produzione.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giustizia”,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1828800"/>
            <a:ext cx="46101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lavoro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servizio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altri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genera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1993900"/>
            <a:ext cx="20066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“etica”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professionale.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00100" y="2235200"/>
            <a:ext cx="4137025" cy="200025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livello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internazionale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dinamica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55600" y="2413000"/>
            <a:ext cx="4610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sperimentata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sussidiarietà,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so-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55600" y="2654300"/>
            <a:ext cx="46101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lidarietà,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collaborazione,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formarsi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famiglia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zioni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popoli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fiducia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rispetto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na-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55600" y="3022600"/>
            <a:ext cx="31750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“diritto”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internazionale.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368300"/>
            <a:ext cx="4152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13–17),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religiosa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596900"/>
            <a:ext cx="46101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ritrova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possibilità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realizzare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pienezza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re-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800100"/>
            <a:ext cx="4610100" cy="10033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profonda,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un’“incarnazione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tà”!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cammino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diventa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un’icona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terra,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Chiesa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mezzo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all’umanità.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concorre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realizzazione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Chiesa: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riportare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l’umanità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1828800"/>
            <a:ext cx="3048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nità.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003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1313" y="769938"/>
            <a:ext cx="4646612" cy="204787"/>
          </a:xfrm>
          <a:custGeom>
            <a:avLst/>
            <a:gdLst>
              <a:gd name="connsiteX0" fmla="*/ 0 w 4646421"/>
              <a:gd name="connsiteY0" fmla="*/ 204215 h 204215"/>
              <a:gd name="connsiteX1" fmla="*/ 4646421 w 4646421"/>
              <a:gd name="connsiteY1" fmla="*/ 204215 h 204215"/>
              <a:gd name="connsiteX2" fmla="*/ 4646421 w 4646421"/>
              <a:gd name="connsiteY2" fmla="*/ 0 h 204215"/>
              <a:gd name="connsiteX3" fmla="*/ 0 w 4646421"/>
              <a:gd name="connsiteY3" fmla="*/ 0 h 204215"/>
              <a:gd name="connsiteX4" fmla="*/ 0 w 4646421"/>
              <a:gd name="connsiteY4" fmla="*/ 204215 h 204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215">
                <a:moveTo>
                  <a:pt x="0" y="204215"/>
                </a:moveTo>
                <a:lnTo>
                  <a:pt x="4646421" y="204215"/>
                </a:lnTo>
                <a:lnTo>
                  <a:pt x="4646421" y="0"/>
                </a:lnTo>
                <a:lnTo>
                  <a:pt x="0" y="0"/>
                </a:lnTo>
                <a:lnTo>
                  <a:pt x="0" y="204215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1313" y="1484313"/>
            <a:ext cx="4646612" cy="204787"/>
          </a:xfrm>
          <a:custGeom>
            <a:avLst/>
            <a:gdLst>
              <a:gd name="connsiteX0" fmla="*/ 0 w 4646421"/>
              <a:gd name="connsiteY0" fmla="*/ 204215 h 204215"/>
              <a:gd name="connsiteX1" fmla="*/ 4646421 w 4646421"/>
              <a:gd name="connsiteY1" fmla="*/ 204215 h 204215"/>
              <a:gd name="connsiteX2" fmla="*/ 4646421 w 4646421"/>
              <a:gd name="connsiteY2" fmla="*/ 0 h 204215"/>
              <a:gd name="connsiteX3" fmla="*/ 0 w 4646421"/>
              <a:gd name="connsiteY3" fmla="*/ 0 h 204215"/>
              <a:gd name="connsiteX4" fmla="*/ 0 w 4646421"/>
              <a:gd name="connsiteY4" fmla="*/ 204215 h 204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215">
                <a:moveTo>
                  <a:pt x="0" y="204215"/>
                </a:moveTo>
                <a:lnTo>
                  <a:pt x="4646421" y="204215"/>
                </a:lnTo>
                <a:lnTo>
                  <a:pt x="4646421" y="0"/>
                </a:lnTo>
                <a:lnTo>
                  <a:pt x="0" y="0"/>
                </a:lnTo>
                <a:lnTo>
                  <a:pt x="0" y="204215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406400"/>
            <a:ext cx="35052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13-17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consacrata: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rilievi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conclusivi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800100"/>
            <a:ext cx="4597400" cy="901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scopo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corso: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rivisitare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313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versetti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</a:t>
            </a:r>
          </a:p>
          <a:p>
            <a:pPr fontAlgn="auto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(ri)scoprire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potenziale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Scrittura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“l’anima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ogni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teologia”,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particolare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consacrata.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Epistemologicamente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parlando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1816100"/>
            <a:ext cx="4610100" cy="8001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interesse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scientifico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un’attenzione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partico-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“come”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avviene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“animatrice”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Parola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ispirata,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scritta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“nello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Spirito”,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interpretata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“nello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Spirito”,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“abitata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Spirito”.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1313" y="2098675"/>
            <a:ext cx="4646612" cy="204788"/>
          </a:xfrm>
          <a:custGeom>
            <a:avLst/>
            <a:gdLst>
              <a:gd name="connsiteX0" fmla="*/ 0 w 4646421"/>
              <a:gd name="connsiteY0" fmla="*/ 204216 h 204216"/>
              <a:gd name="connsiteX1" fmla="*/ 4646421 w 4646421"/>
              <a:gd name="connsiteY1" fmla="*/ 204216 h 204216"/>
              <a:gd name="connsiteX2" fmla="*/ 4646421 w 4646421"/>
              <a:gd name="connsiteY2" fmla="*/ 0 h 204216"/>
              <a:gd name="connsiteX3" fmla="*/ 0 w 4646421"/>
              <a:gd name="connsiteY3" fmla="*/ 0 h 204216"/>
              <a:gd name="connsiteX4" fmla="*/ 0 w 4646421"/>
              <a:gd name="connsiteY4" fmla="*/ 204216 h 2042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216">
                <a:moveTo>
                  <a:pt x="0" y="204216"/>
                </a:moveTo>
                <a:lnTo>
                  <a:pt x="4646421" y="204216"/>
                </a:lnTo>
                <a:lnTo>
                  <a:pt x="4646421" y="0"/>
                </a:lnTo>
                <a:lnTo>
                  <a:pt x="0" y="0"/>
                </a:lnTo>
                <a:lnTo>
                  <a:pt x="0" y="204216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1313" y="2303463"/>
            <a:ext cx="4646612" cy="204787"/>
          </a:xfrm>
          <a:custGeom>
            <a:avLst/>
            <a:gdLst>
              <a:gd name="connsiteX0" fmla="*/ 0 w 4646421"/>
              <a:gd name="connsiteY0" fmla="*/ 204216 h 204216"/>
              <a:gd name="connsiteX1" fmla="*/ 4646421 w 4646421"/>
              <a:gd name="connsiteY1" fmla="*/ 204216 h 204216"/>
              <a:gd name="connsiteX2" fmla="*/ 4646421 w 4646421"/>
              <a:gd name="connsiteY2" fmla="*/ 0 h 204216"/>
              <a:gd name="connsiteX3" fmla="*/ 0 w 4646421"/>
              <a:gd name="connsiteY3" fmla="*/ 0 h 204216"/>
              <a:gd name="connsiteX4" fmla="*/ 0 w 4646421"/>
              <a:gd name="connsiteY4" fmla="*/ 204216 h 2042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216">
                <a:moveTo>
                  <a:pt x="0" y="204216"/>
                </a:moveTo>
                <a:lnTo>
                  <a:pt x="4646421" y="204216"/>
                </a:lnTo>
                <a:lnTo>
                  <a:pt x="4646421" y="0"/>
                </a:lnTo>
                <a:lnTo>
                  <a:pt x="0" y="0"/>
                </a:lnTo>
                <a:lnTo>
                  <a:pt x="0" y="204216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368300"/>
            <a:ext cx="3568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passaggio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“Spirito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teoria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vita”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6731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resterà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aperto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all’investigazione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sempre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accorata.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metafora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“anima”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descrive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termini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vitalizzazione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Do-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1117600"/>
            <a:ext cx="46101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minus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vivificans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teologale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teologia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te-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1282700"/>
            <a:ext cx="45974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matizza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theoria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“progetto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umanità”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55600" y="15240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Spirito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tale,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essenzialmente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55600" y="1689100"/>
            <a:ext cx="3136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avvolti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mistero.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Linguaggio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“poetico”: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55600" y="2108200"/>
            <a:ext cx="25146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Ogni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evidenza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mistero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00100" y="2349500"/>
            <a:ext cx="26670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ogni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mistero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evidenza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55600" y="26162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mistero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Parola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Spirito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theoria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river-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berazioni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singole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(l’ontologia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trinitaria)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55600" y="3060700"/>
            <a:ext cx="27559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(comunione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agapica).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1313" y="1382713"/>
            <a:ext cx="4646612" cy="204787"/>
          </a:xfrm>
          <a:custGeom>
            <a:avLst/>
            <a:gdLst>
              <a:gd name="connsiteX0" fmla="*/ 0 w 4646421"/>
              <a:gd name="connsiteY0" fmla="*/ 204216 h 204216"/>
              <a:gd name="connsiteX1" fmla="*/ 4646421 w 4646421"/>
              <a:gd name="connsiteY1" fmla="*/ 204216 h 204216"/>
              <a:gd name="connsiteX2" fmla="*/ 4646421 w 4646421"/>
              <a:gd name="connsiteY2" fmla="*/ 0 h 204216"/>
              <a:gd name="connsiteX3" fmla="*/ 0 w 4646421"/>
              <a:gd name="connsiteY3" fmla="*/ 0 h 204216"/>
              <a:gd name="connsiteX4" fmla="*/ 0 w 4646421"/>
              <a:gd name="connsiteY4" fmla="*/ 204216 h 2042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216">
                <a:moveTo>
                  <a:pt x="0" y="204216"/>
                </a:moveTo>
                <a:lnTo>
                  <a:pt x="4646421" y="204216"/>
                </a:lnTo>
                <a:lnTo>
                  <a:pt x="4646421" y="0"/>
                </a:lnTo>
                <a:lnTo>
                  <a:pt x="0" y="0"/>
                </a:lnTo>
                <a:lnTo>
                  <a:pt x="0" y="204216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41313" y="3019425"/>
            <a:ext cx="4646612" cy="101600"/>
          </a:xfrm>
          <a:custGeom>
            <a:avLst/>
            <a:gdLst>
              <a:gd name="connsiteX0" fmla="*/ 0 w 4646421"/>
              <a:gd name="connsiteY0" fmla="*/ 102107 h 102107"/>
              <a:gd name="connsiteX1" fmla="*/ 4646421 w 4646421"/>
              <a:gd name="connsiteY1" fmla="*/ 102107 h 102107"/>
              <a:gd name="connsiteX2" fmla="*/ 4646421 w 4646421"/>
              <a:gd name="connsiteY2" fmla="*/ 0 h 102107"/>
              <a:gd name="connsiteX3" fmla="*/ 0 w 4646421"/>
              <a:gd name="connsiteY3" fmla="*/ 0 h 102107"/>
              <a:gd name="connsiteX4" fmla="*/ 0 w 4646421"/>
              <a:gd name="connsiteY4" fmla="*/ 102107 h 1021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102107">
                <a:moveTo>
                  <a:pt x="0" y="102107"/>
                </a:moveTo>
                <a:lnTo>
                  <a:pt x="4646421" y="102107"/>
                </a:lnTo>
                <a:lnTo>
                  <a:pt x="4646421" y="0"/>
                </a:lnTo>
                <a:lnTo>
                  <a:pt x="0" y="0"/>
                </a:lnTo>
                <a:lnTo>
                  <a:pt x="0" y="102107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368300"/>
            <a:ext cx="30480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narrazione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questa?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84200" y="673100"/>
            <a:ext cx="16383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“Discorsi”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d’addio?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889000"/>
            <a:ext cx="4064000" cy="7112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“Cena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testamentaria”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passaggio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eredità)?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“Rito”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(gesto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istituzione)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trasformazione?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“discepolato”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fuori?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22300" y="1790700"/>
            <a:ext cx="4330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L’ultima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cena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successiva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funzione fon-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89000" y="1993900"/>
            <a:ext cx="27940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dante per ogni for ma del “d iscepola to”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22300" y="2197100"/>
            <a:ext cx="4330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messaggio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rivolto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“discepoli”,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potenziale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889000" y="2451100"/>
            <a:ext cx="7747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universale.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22300" y="2616200"/>
            <a:ext cx="4330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Traspare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carattere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“paradigmatico”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(ὑπόδειγμα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inizia-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889000" y="2857500"/>
            <a:ext cx="33147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le)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totalizzante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(verso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393700"/>
            <a:ext cx="3746500" cy="901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modalità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“rivelazione”?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L’ambiente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“relazionale”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l’unico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possibile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per:</a:t>
            </a: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pericoresi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incarnare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comunione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22300" y="1282700"/>
            <a:ext cx="27686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fissare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modalità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reciprocità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368300"/>
            <a:ext cx="26416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l’identità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consacrati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685800"/>
            <a:ext cx="4610100" cy="5969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radici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“libro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rivelazione”.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molto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vicino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coordinate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teolo-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funzionali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VC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“discorsi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d’addio”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diret-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1320800"/>
            <a:ext cx="45974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visibile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cristiana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chiamata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essere: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028700" y="1816100"/>
            <a:ext cx="1739900" cy="5969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confessio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Trinitatis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signum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fraternitatis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servitium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caritatis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00100" y="2578100"/>
            <a:ext cx="41529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maggior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ragione,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diventa,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2743200"/>
            <a:ext cx="45974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radicalizzandone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l’evidenza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ecclesiale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55600" y="2997200"/>
            <a:ext cx="45974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testimonianza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scelte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fedeltà,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scaturenti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dono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secondo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cosigli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evangelici.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EBF1D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368300"/>
            <a:ext cx="36322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13–17: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“coordinate”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consacrata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22300" y="774700"/>
            <a:ext cx="39878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localizzazione 1):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“ai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piedi”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luogo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originante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89000" y="1016000"/>
            <a:ext cx="19431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salvezza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22300" y="1181100"/>
            <a:ext cx="4203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localizzazione 2):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«rimanete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amore»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luogo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89000" y="1422400"/>
            <a:ext cx="15748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cristologica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22300" y="1600200"/>
            <a:ext cx="38608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localizzazione 3):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«Egli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condurrà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verità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2667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tutt’intera»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luogo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presenzialità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pneumatologia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22300" y="1993900"/>
            <a:ext cx="42164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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localizzazione 4):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siano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uniti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perché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cre-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889000" y="2209800"/>
            <a:ext cx="25908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da»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luogo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visibilità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testimoniale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90513" y="569913"/>
            <a:ext cx="4748212" cy="217487"/>
          </a:xfrm>
          <a:custGeom>
            <a:avLst/>
            <a:gdLst>
              <a:gd name="connsiteX0" fmla="*/ 0 w 4747005"/>
              <a:gd name="connsiteY0" fmla="*/ 217931 h 217931"/>
              <a:gd name="connsiteX1" fmla="*/ 4747006 w 4747005"/>
              <a:gd name="connsiteY1" fmla="*/ 217931 h 217931"/>
              <a:gd name="connsiteX2" fmla="*/ 4747006 w 4747005"/>
              <a:gd name="connsiteY2" fmla="*/ 0 h 217931"/>
              <a:gd name="connsiteX3" fmla="*/ 0 w 4747005"/>
              <a:gd name="connsiteY3" fmla="*/ 0 h 217931"/>
              <a:gd name="connsiteX4" fmla="*/ 0 w 4747005"/>
              <a:gd name="connsiteY4" fmla="*/ 217931 h 2179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747005" h="217931">
                <a:moveTo>
                  <a:pt x="0" y="217931"/>
                </a:moveTo>
                <a:lnTo>
                  <a:pt x="4747006" y="217931"/>
                </a:lnTo>
                <a:lnTo>
                  <a:pt x="4747006" y="0"/>
                </a:lnTo>
                <a:lnTo>
                  <a:pt x="0" y="0"/>
                </a:lnTo>
                <a:lnTo>
                  <a:pt x="0" y="217931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285750" y="563563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85750" y="563563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90513" y="563563"/>
            <a:ext cx="4748212" cy="6350"/>
          </a:xfrm>
          <a:custGeom>
            <a:avLst/>
            <a:gdLst>
              <a:gd name="connsiteX0" fmla="*/ 0 w 4747005"/>
              <a:gd name="connsiteY0" fmla="*/ 3048 h 6096"/>
              <a:gd name="connsiteX1" fmla="*/ 4747006 w 4747005"/>
              <a:gd name="connsiteY1" fmla="*/ 3048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747005" h="6096">
                <a:moveTo>
                  <a:pt x="0" y="3048"/>
                </a:moveTo>
                <a:lnTo>
                  <a:pt x="4747006" y="3048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038725" y="563563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038725" y="563563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85750" y="569913"/>
            <a:ext cx="4763" cy="217487"/>
          </a:xfrm>
          <a:custGeom>
            <a:avLst/>
            <a:gdLst>
              <a:gd name="connsiteX0" fmla="*/ 3047 w 6095"/>
              <a:gd name="connsiteY0" fmla="*/ 0 h 217931"/>
              <a:gd name="connsiteX1" fmla="*/ 3047 w 6095"/>
              <a:gd name="connsiteY1" fmla="*/ 217931 h 2179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17931">
                <a:moveTo>
                  <a:pt x="3047" y="0"/>
                </a:moveTo>
                <a:lnTo>
                  <a:pt x="3047" y="217931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038725" y="569913"/>
            <a:ext cx="4763" cy="217487"/>
          </a:xfrm>
          <a:custGeom>
            <a:avLst/>
            <a:gdLst>
              <a:gd name="connsiteX0" fmla="*/ 3047 w 6095"/>
              <a:gd name="connsiteY0" fmla="*/ 0 h 217931"/>
              <a:gd name="connsiteX1" fmla="*/ 3047 w 6095"/>
              <a:gd name="connsiteY1" fmla="*/ 217931 h 2179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17931">
                <a:moveTo>
                  <a:pt x="3047" y="0"/>
                </a:moveTo>
                <a:lnTo>
                  <a:pt x="3047" y="217931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290513" y="787400"/>
            <a:ext cx="4748212" cy="204788"/>
          </a:xfrm>
          <a:custGeom>
            <a:avLst/>
            <a:gdLst>
              <a:gd name="connsiteX0" fmla="*/ 0 w 4747005"/>
              <a:gd name="connsiteY0" fmla="*/ 204215 h 204215"/>
              <a:gd name="connsiteX1" fmla="*/ 4747006 w 4747005"/>
              <a:gd name="connsiteY1" fmla="*/ 204215 h 204215"/>
              <a:gd name="connsiteX2" fmla="*/ 4747006 w 4747005"/>
              <a:gd name="connsiteY2" fmla="*/ 0 h 204215"/>
              <a:gd name="connsiteX3" fmla="*/ 0 w 4747005"/>
              <a:gd name="connsiteY3" fmla="*/ 0 h 204215"/>
              <a:gd name="connsiteX4" fmla="*/ 0 w 4747005"/>
              <a:gd name="connsiteY4" fmla="*/ 204215 h 204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747005" h="204215">
                <a:moveTo>
                  <a:pt x="0" y="204215"/>
                </a:moveTo>
                <a:lnTo>
                  <a:pt x="4747006" y="204215"/>
                </a:lnTo>
                <a:lnTo>
                  <a:pt x="4747006" y="0"/>
                </a:lnTo>
                <a:lnTo>
                  <a:pt x="0" y="0"/>
                </a:lnTo>
                <a:lnTo>
                  <a:pt x="0" y="204215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285750" y="787400"/>
            <a:ext cx="4763" cy="204788"/>
          </a:xfrm>
          <a:custGeom>
            <a:avLst/>
            <a:gdLst>
              <a:gd name="connsiteX0" fmla="*/ 3047 w 6095"/>
              <a:gd name="connsiteY0" fmla="*/ 0 h 204215"/>
              <a:gd name="connsiteX1" fmla="*/ 3047 w 6095"/>
              <a:gd name="connsiteY1" fmla="*/ 204215 h 204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4215">
                <a:moveTo>
                  <a:pt x="3047" y="0"/>
                </a:moveTo>
                <a:lnTo>
                  <a:pt x="3047" y="204215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5038725" y="787400"/>
            <a:ext cx="4763" cy="204788"/>
          </a:xfrm>
          <a:custGeom>
            <a:avLst/>
            <a:gdLst>
              <a:gd name="connsiteX0" fmla="*/ 3047 w 6095"/>
              <a:gd name="connsiteY0" fmla="*/ 0 h 204215"/>
              <a:gd name="connsiteX1" fmla="*/ 3047 w 6095"/>
              <a:gd name="connsiteY1" fmla="*/ 204215 h 2042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4215">
                <a:moveTo>
                  <a:pt x="3047" y="0"/>
                </a:moveTo>
                <a:lnTo>
                  <a:pt x="3047" y="204215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90513" y="992188"/>
            <a:ext cx="4748212" cy="204787"/>
          </a:xfrm>
          <a:custGeom>
            <a:avLst/>
            <a:gdLst>
              <a:gd name="connsiteX0" fmla="*/ 0 w 4747005"/>
              <a:gd name="connsiteY0" fmla="*/ 204520 h 204520"/>
              <a:gd name="connsiteX1" fmla="*/ 4747006 w 4747005"/>
              <a:gd name="connsiteY1" fmla="*/ 204520 h 204520"/>
              <a:gd name="connsiteX2" fmla="*/ 4747006 w 4747005"/>
              <a:gd name="connsiteY2" fmla="*/ 0 h 204520"/>
              <a:gd name="connsiteX3" fmla="*/ 0 w 4747005"/>
              <a:gd name="connsiteY3" fmla="*/ 0 h 204520"/>
              <a:gd name="connsiteX4" fmla="*/ 0 w 4747005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747005" h="204520">
                <a:moveTo>
                  <a:pt x="0" y="204520"/>
                </a:moveTo>
                <a:lnTo>
                  <a:pt x="4747006" y="204520"/>
                </a:lnTo>
                <a:lnTo>
                  <a:pt x="4747006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85750" y="992188"/>
            <a:ext cx="4763" cy="204787"/>
          </a:xfrm>
          <a:custGeom>
            <a:avLst/>
            <a:gdLst>
              <a:gd name="connsiteX0" fmla="*/ 3047 w 6095"/>
              <a:gd name="connsiteY0" fmla="*/ 0 h 204520"/>
              <a:gd name="connsiteX1" fmla="*/ 3047 w 6095"/>
              <a:gd name="connsiteY1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4520">
                <a:moveTo>
                  <a:pt x="3047" y="0"/>
                </a:moveTo>
                <a:lnTo>
                  <a:pt x="3047" y="204520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5038725" y="992188"/>
            <a:ext cx="4763" cy="204787"/>
          </a:xfrm>
          <a:custGeom>
            <a:avLst/>
            <a:gdLst>
              <a:gd name="connsiteX0" fmla="*/ 3047 w 6095"/>
              <a:gd name="connsiteY0" fmla="*/ 0 h 204520"/>
              <a:gd name="connsiteX1" fmla="*/ 3047 w 6095"/>
              <a:gd name="connsiteY1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4520">
                <a:moveTo>
                  <a:pt x="3047" y="0"/>
                </a:moveTo>
                <a:lnTo>
                  <a:pt x="3047" y="204520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90513" y="1196975"/>
            <a:ext cx="4748212" cy="206375"/>
          </a:xfrm>
          <a:custGeom>
            <a:avLst/>
            <a:gdLst>
              <a:gd name="connsiteX0" fmla="*/ 0 w 4747005"/>
              <a:gd name="connsiteY0" fmla="*/ 205739 h 205739"/>
              <a:gd name="connsiteX1" fmla="*/ 4747006 w 4747005"/>
              <a:gd name="connsiteY1" fmla="*/ 205739 h 205739"/>
              <a:gd name="connsiteX2" fmla="*/ 4747006 w 4747005"/>
              <a:gd name="connsiteY2" fmla="*/ 0 h 205739"/>
              <a:gd name="connsiteX3" fmla="*/ 0 w 4747005"/>
              <a:gd name="connsiteY3" fmla="*/ 0 h 205739"/>
              <a:gd name="connsiteX4" fmla="*/ 0 w 4747005"/>
              <a:gd name="connsiteY4" fmla="*/ 205739 h 2057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747005" h="205739">
                <a:moveTo>
                  <a:pt x="0" y="205739"/>
                </a:moveTo>
                <a:lnTo>
                  <a:pt x="4747006" y="205739"/>
                </a:lnTo>
                <a:lnTo>
                  <a:pt x="4747006" y="0"/>
                </a:lnTo>
                <a:lnTo>
                  <a:pt x="0" y="0"/>
                </a:lnTo>
                <a:lnTo>
                  <a:pt x="0" y="205739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285750" y="1196975"/>
            <a:ext cx="4763" cy="206375"/>
          </a:xfrm>
          <a:custGeom>
            <a:avLst/>
            <a:gdLst>
              <a:gd name="connsiteX0" fmla="*/ 3047 w 6095"/>
              <a:gd name="connsiteY0" fmla="*/ 0 h 205739"/>
              <a:gd name="connsiteX1" fmla="*/ 3047 w 6095"/>
              <a:gd name="connsiteY1" fmla="*/ 205739 h 2057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5739">
                <a:moveTo>
                  <a:pt x="3047" y="0"/>
                </a:moveTo>
                <a:lnTo>
                  <a:pt x="3047" y="20573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5038725" y="1196975"/>
            <a:ext cx="4763" cy="206375"/>
          </a:xfrm>
          <a:custGeom>
            <a:avLst/>
            <a:gdLst>
              <a:gd name="connsiteX0" fmla="*/ 3047 w 6095"/>
              <a:gd name="connsiteY0" fmla="*/ 0 h 205739"/>
              <a:gd name="connsiteX1" fmla="*/ 3047 w 6095"/>
              <a:gd name="connsiteY1" fmla="*/ 205739 h 2057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05739">
                <a:moveTo>
                  <a:pt x="3047" y="0"/>
                </a:moveTo>
                <a:lnTo>
                  <a:pt x="3047" y="205739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290513" y="1403350"/>
            <a:ext cx="4748212" cy="215900"/>
          </a:xfrm>
          <a:custGeom>
            <a:avLst/>
            <a:gdLst>
              <a:gd name="connsiteX0" fmla="*/ 0 w 4747005"/>
              <a:gd name="connsiteY0" fmla="*/ 216408 h 216408"/>
              <a:gd name="connsiteX1" fmla="*/ 4747006 w 4747005"/>
              <a:gd name="connsiteY1" fmla="*/ 216408 h 216408"/>
              <a:gd name="connsiteX2" fmla="*/ 4747006 w 4747005"/>
              <a:gd name="connsiteY2" fmla="*/ 0 h 216408"/>
              <a:gd name="connsiteX3" fmla="*/ 0 w 4747005"/>
              <a:gd name="connsiteY3" fmla="*/ 0 h 216408"/>
              <a:gd name="connsiteX4" fmla="*/ 0 w 4747005"/>
              <a:gd name="connsiteY4" fmla="*/ 216408 h 216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747005" h="216408">
                <a:moveTo>
                  <a:pt x="0" y="216408"/>
                </a:moveTo>
                <a:lnTo>
                  <a:pt x="4747006" y="216408"/>
                </a:lnTo>
                <a:lnTo>
                  <a:pt x="4747006" y="0"/>
                </a:lnTo>
                <a:lnTo>
                  <a:pt x="0" y="0"/>
                </a:lnTo>
                <a:lnTo>
                  <a:pt x="0" y="216408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285750" y="1619250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285750" y="1619250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290513" y="1619250"/>
            <a:ext cx="4748212" cy="6350"/>
          </a:xfrm>
          <a:custGeom>
            <a:avLst/>
            <a:gdLst>
              <a:gd name="connsiteX0" fmla="*/ 0 w 4747005"/>
              <a:gd name="connsiteY0" fmla="*/ 3047 h 6096"/>
              <a:gd name="connsiteX1" fmla="*/ 4747006 w 4747005"/>
              <a:gd name="connsiteY1" fmla="*/ 3047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747005" h="6096">
                <a:moveTo>
                  <a:pt x="0" y="3047"/>
                </a:moveTo>
                <a:lnTo>
                  <a:pt x="4747006" y="3047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5038725" y="1619250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5038725" y="1619250"/>
            <a:ext cx="4763" cy="6350"/>
          </a:xfrm>
          <a:custGeom>
            <a:avLst/>
            <a:gdLst>
              <a:gd name="connsiteX0" fmla="*/ 0 w 6095"/>
              <a:gd name="connsiteY0" fmla="*/ 6096 h 6096"/>
              <a:gd name="connsiteX1" fmla="*/ 6095 w 6095"/>
              <a:gd name="connsiteY1" fmla="*/ 6096 h 6096"/>
              <a:gd name="connsiteX2" fmla="*/ 6095 w 6095"/>
              <a:gd name="connsiteY2" fmla="*/ 0 h 6096"/>
              <a:gd name="connsiteX3" fmla="*/ 0 w 6095"/>
              <a:gd name="connsiteY3" fmla="*/ 0 h 6096"/>
              <a:gd name="connsiteX4" fmla="*/ 0 w 6095"/>
              <a:gd name="connsiteY4" fmla="*/ 6096 h 6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95" h="6096">
                <a:moveTo>
                  <a:pt x="0" y="6096"/>
                </a:moveTo>
                <a:lnTo>
                  <a:pt x="6095" y="6096"/>
                </a:lnTo>
                <a:lnTo>
                  <a:pt x="6095" y="0"/>
                </a:lnTo>
                <a:lnTo>
                  <a:pt x="0" y="0"/>
                </a:lnTo>
                <a:lnTo>
                  <a:pt x="0" y="6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285750" y="1403350"/>
            <a:ext cx="4763" cy="215900"/>
          </a:xfrm>
          <a:custGeom>
            <a:avLst/>
            <a:gdLst>
              <a:gd name="connsiteX0" fmla="*/ 3047 w 6095"/>
              <a:gd name="connsiteY0" fmla="*/ 0 h 216408"/>
              <a:gd name="connsiteX1" fmla="*/ 3047 w 6095"/>
              <a:gd name="connsiteY1" fmla="*/ 216408 h 216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16408">
                <a:moveTo>
                  <a:pt x="3047" y="0"/>
                </a:moveTo>
                <a:lnTo>
                  <a:pt x="3047" y="216408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5038725" y="1403350"/>
            <a:ext cx="4763" cy="215900"/>
          </a:xfrm>
          <a:custGeom>
            <a:avLst/>
            <a:gdLst>
              <a:gd name="connsiteX0" fmla="*/ 3047 w 6095"/>
              <a:gd name="connsiteY0" fmla="*/ 0 h 216408"/>
              <a:gd name="connsiteX1" fmla="*/ 3047 w 6095"/>
              <a:gd name="connsiteY1" fmla="*/ 216408 h 216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6095" h="216408">
                <a:moveTo>
                  <a:pt x="3047" y="0"/>
                </a:moveTo>
                <a:lnTo>
                  <a:pt x="3047" y="216408"/>
                </a:lnTo>
              </a:path>
            </a:pathLst>
          </a:custGeom>
          <a:ln w="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341313" y="1625600"/>
            <a:ext cx="4646612" cy="115888"/>
          </a:xfrm>
          <a:custGeom>
            <a:avLst/>
            <a:gdLst>
              <a:gd name="connsiteX0" fmla="*/ 0 w 4646421"/>
              <a:gd name="connsiteY0" fmla="*/ 115823 h 115823"/>
              <a:gd name="connsiteX1" fmla="*/ 4646421 w 4646421"/>
              <a:gd name="connsiteY1" fmla="*/ 115823 h 115823"/>
              <a:gd name="connsiteX2" fmla="*/ 4646421 w 4646421"/>
              <a:gd name="connsiteY2" fmla="*/ 0 h 115823"/>
              <a:gd name="connsiteX3" fmla="*/ 0 w 4646421"/>
              <a:gd name="connsiteY3" fmla="*/ 0 h 115823"/>
              <a:gd name="connsiteX4" fmla="*/ 0 w 4646421"/>
              <a:gd name="connsiteY4" fmla="*/ 115823 h 1158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115823">
                <a:moveTo>
                  <a:pt x="0" y="115823"/>
                </a:moveTo>
                <a:lnTo>
                  <a:pt x="4646421" y="115823"/>
                </a:lnTo>
                <a:lnTo>
                  <a:pt x="4646421" y="0"/>
                </a:lnTo>
                <a:lnTo>
                  <a:pt x="0" y="0"/>
                </a:lnTo>
                <a:lnTo>
                  <a:pt x="0" y="115823"/>
                </a:lnTo>
              </a:path>
            </a:pathLst>
          </a:custGeom>
          <a:solidFill>
            <a:srgbClr val="0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341313" y="1741488"/>
            <a:ext cx="4646612" cy="17462"/>
          </a:xfrm>
          <a:custGeom>
            <a:avLst/>
            <a:gdLst>
              <a:gd name="connsiteX0" fmla="*/ 0 w 4646421"/>
              <a:gd name="connsiteY0" fmla="*/ 9144 h 18288"/>
              <a:gd name="connsiteX1" fmla="*/ 4646421 w 4646421"/>
              <a:gd name="connsiteY1" fmla="*/ 9144 h 182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646421" h="18288">
                <a:moveTo>
                  <a:pt x="0" y="9144"/>
                </a:moveTo>
                <a:lnTo>
                  <a:pt x="4646421" y="9144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09800" y="622300"/>
            <a:ext cx="8890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consacrati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1676400" y="825500"/>
            <a:ext cx="19558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specchio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13-17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752600" y="1003300"/>
            <a:ext cx="17907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“Esperti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comunione”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1422400" y="1206500"/>
            <a:ext cx="2451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“esegesi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vivente”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Parola</a:t>
            </a:r>
          </a:p>
        </p:txBody>
      </p:sp>
      <p:sp>
        <p:nvSpPr>
          <p:cNvPr id="33" name="TextBox 1"/>
          <p:cNvSpPr txBox="1"/>
          <p:nvPr/>
        </p:nvSpPr>
        <p:spPr>
          <a:xfrm>
            <a:off x="2209800" y="1447800"/>
            <a:ext cx="8890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Conclusioni</a:t>
            </a:r>
          </a:p>
        </p:txBody>
      </p:sp>
      <p:sp>
        <p:nvSpPr>
          <p:cNvPr id="3106" name="TextBox 1"/>
          <p:cNvSpPr txBox="1">
            <a:spLocks noChangeArrowheads="1"/>
          </p:cNvSpPr>
          <p:nvPr/>
        </p:nvSpPr>
        <p:spPr bwMode="auto">
          <a:xfrm>
            <a:off x="355600" y="1968500"/>
            <a:ext cx="4597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“preghiera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dell’ora”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(Gv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17)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evidenzia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supremo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“modello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trini-</a:t>
            </a:r>
          </a:p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tario”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essere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storicamente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attuabile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tramite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collaborazione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</a:p>
        </p:txBody>
      </p:sp>
      <p:sp>
        <p:nvSpPr>
          <p:cNvPr id="3107" name="TextBox 1"/>
          <p:cNvSpPr txBox="1">
            <a:spLocks noChangeArrowheads="1"/>
          </p:cNvSpPr>
          <p:nvPr/>
        </p:nvSpPr>
        <p:spPr bwMode="auto">
          <a:xfrm>
            <a:off x="355600" y="2362200"/>
            <a:ext cx="46418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10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controparte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umana,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nella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realizzazione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cioè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comandamento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nuovo</a:t>
            </a:r>
          </a:p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reciprocità.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Senza questi, la vita consacrata non può diventare una com-</a:t>
            </a:r>
          </a:p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petenza epifanica del mistero di comunione.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rilievi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conclusivi,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</a:p>
        </p:txBody>
      </p:sp>
      <p:sp>
        <p:nvSpPr>
          <p:cNvPr id="3108" name="TextBox 1"/>
          <p:cNvSpPr txBox="1">
            <a:spLocks noChangeArrowheads="1"/>
          </p:cNvSpPr>
          <p:nvPr/>
        </p:nvSpPr>
        <p:spPr bwMode="auto">
          <a:xfrm>
            <a:off x="355600" y="2844800"/>
            <a:ext cx="46101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cercherà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riassumere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</a:t>
            </a:r>
            <a:r>
              <a:rPr lang="en-US" altLang="zh-CN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capitoli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giovannei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quanto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importanti</a:t>
            </a:r>
          </a:p>
        </p:txBody>
      </p:sp>
      <p:sp>
        <p:nvSpPr>
          <p:cNvPr id="3109" name="TextBox 1"/>
          <p:cNvSpPr txBox="1">
            <a:spLocks noChangeArrowheads="1"/>
          </p:cNvSpPr>
          <p:nvPr/>
        </p:nvSpPr>
        <p:spPr bwMode="auto">
          <a:xfrm>
            <a:off x="355600" y="3048000"/>
            <a:ext cx="4610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ts val="10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rilevanti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consacrata: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identità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qualità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mis-</a:t>
            </a:r>
          </a:p>
          <a:p>
            <a:pPr>
              <a:lnSpc>
                <a:spcPts val="1300"/>
              </a:lnSpc>
            </a:pP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sione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nella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chiesa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nel</a:t>
            </a:r>
            <a:r>
              <a:rPr lang="en-US" altLang="zh-CN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003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406400"/>
            <a:ext cx="27305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discepoli: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quale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continuità?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863600"/>
            <a:ext cx="4610100" cy="1790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glorificato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suoi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discepoli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propria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risposta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hanno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simbiosi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profonda.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riconoscono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riconosce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vede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propria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presenza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storia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limiti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spazio-temporali.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 presenza e la permanenza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rapporto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lega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vuol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mantenere: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glorificazione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creazione,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glorificazione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Figlio.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scopo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prega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393700"/>
            <a:ext cx="41529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sviluppo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richieste,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vedere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596900"/>
            <a:ext cx="2914650" cy="200025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ruolo dei discepoli cresca in </a:t>
            </a:r>
            <a:r>
              <a:rPr lang="en-US" altLang="zh-CN" sz="1403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importanza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850900"/>
            <a:ext cx="4610100" cy="11811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patrimonio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prezioso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custodito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17,12-16)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diventano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inviati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17,17-19),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condividendo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Figlio;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inviati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portano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frutto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danno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estende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spazio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tempo,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hanno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compito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infondere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dinami-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esperienza.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00100" y="1993900"/>
            <a:ext cx="4152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richiesta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17,20-23)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vede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discepoli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2247900"/>
            <a:ext cx="45974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completamente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attivi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responsabili,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pletamente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passivi,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vissuti,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può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dire,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2616200"/>
            <a:ext cx="45974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realizzando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storia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presenza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divi-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2857500"/>
            <a:ext cx="2032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600" y="444500"/>
            <a:ext cx="4597400" cy="13843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seconda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dimensione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continuità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vuole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instaurare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discepoli: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chiamati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vivere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dinamica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relazionale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lega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dimensione,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presenta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contributo,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momento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preghiera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realizzato,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desiderato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prossimo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compimento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passione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risurrezione.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1866900"/>
            <a:ext cx="4610100" cy="11811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discepoli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17,6),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stoditi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17,12),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santifica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17,19),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gloria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17,22).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avvolge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dipanata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storia,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divenire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questo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soggetto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tutti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tempi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luoghi,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namismo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infinitamente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crescente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rivelazione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3022600"/>
            <a:ext cx="15240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600" y="431800"/>
            <a:ext cx="4651375" cy="1020763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Così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almeno secondo </a:t>
            </a:r>
            <a:r>
              <a:rPr lang="en-US" altLang="zh-CN" sz="1403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tre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dimensioni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discepoli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sono presentati come continuità del Cristo: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egli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inserisce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propria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totalmente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piena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partecipazione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offre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loro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rispondere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totalità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dono.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1435100"/>
            <a:ext cx="46101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preghiera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toccano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vertici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attraverso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scoperta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divina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1803400"/>
            <a:ext cx="46101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partecipazione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dell’umanità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salvata.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Shema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Testamento,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Oratio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Dominica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svelata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2235200"/>
            <a:ext cx="3810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stero.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341313" y="360363"/>
            <a:ext cx="4646612" cy="203200"/>
          </a:xfrm>
          <a:custGeom>
            <a:avLst/>
            <a:gdLst>
              <a:gd name="connsiteX0" fmla="*/ 0 w 4646421"/>
              <a:gd name="connsiteY0" fmla="*/ 204520 h 204520"/>
              <a:gd name="connsiteX1" fmla="*/ 4646421 w 4646421"/>
              <a:gd name="connsiteY1" fmla="*/ 204520 h 204520"/>
              <a:gd name="connsiteX2" fmla="*/ 4646421 w 4646421"/>
              <a:gd name="connsiteY2" fmla="*/ 0 h 204520"/>
              <a:gd name="connsiteX3" fmla="*/ 0 w 4646421"/>
              <a:gd name="connsiteY3" fmla="*/ 0 h 204520"/>
              <a:gd name="connsiteX4" fmla="*/ 0 w 4646421"/>
              <a:gd name="connsiteY4" fmla="*/ 204520 h 2045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4520">
                <a:moveTo>
                  <a:pt x="0" y="204520"/>
                </a:moveTo>
                <a:lnTo>
                  <a:pt x="4646421" y="204520"/>
                </a:lnTo>
                <a:lnTo>
                  <a:pt x="4646421" y="0"/>
                </a:lnTo>
                <a:lnTo>
                  <a:pt x="0" y="0"/>
                </a:lnTo>
                <a:lnTo>
                  <a:pt x="0" y="204520"/>
                </a:lnTo>
              </a:path>
            </a:pathLst>
          </a:custGeom>
          <a:solidFill>
            <a:srgbClr val="003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341313" y="563563"/>
            <a:ext cx="4646612" cy="206375"/>
          </a:xfrm>
          <a:custGeom>
            <a:avLst/>
            <a:gdLst>
              <a:gd name="connsiteX0" fmla="*/ 0 w 4646421"/>
              <a:gd name="connsiteY0" fmla="*/ 205740 h 205740"/>
              <a:gd name="connsiteX1" fmla="*/ 4646421 w 4646421"/>
              <a:gd name="connsiteY1" fmla="*/ 205740 h 205740"/>
              <a:gd name="connsiteX2" fmla="*/ 4646421 w 4646421"/>
              <a:gd name="connsiteY2" fmla="*/ 0 h 205740"/>
              <a:gd name="connsiteX3" fmla="*/ 0 w 4646421"/>
              <a:gd name="connsiteY3" fmla="*/ 0 h 205740"/>
              <a:gd name="connsiteX4" fmla="*/ 0 w 4646421"/>
              <a:gd name="connsiteY4" fmla="*/ 205740 h 20574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646421" h="205740">
                <a:moveTo>
                  <a:pt x="0" y="205740"/>
                </a:moveTo>
                <a:lnTo>
                  <a:pt x="4646421" y="205740"/>
                </a:lnTo>
                <a:lnTo>
                  <a:pt x="4646421" y="0"/>
                </a:lnTo>
                <a:lnTo>
                  <a:pt x="0" y="0"/>
                </a:lnTo>
                <a:lnTo>
                  <a:pt x="0" y="205740"/>
                </a:lnTo>
              </a:path>
            </a:pathLst>
          </a:custGeom>
          <a:solidFill>
            <a:srgbClr val="00336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55600" y="406400"/>
            <a:ext cx="8509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Trinità: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571500"/>
            <a:ext cx="39116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“cuore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«casa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comunionale»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dell’uomo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74638" y="1016000"/>
            <a:ext cx="4759325" cy="1265238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algn="just"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preghiera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Giovanni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presenta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perfetto,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raggiunge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finalità: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endParaRPr lang="en-US" altLang="zh-CN" sz="1403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Noi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compie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Noi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endParaRPr lang="en-US" altLang="zh-CN" sz="1403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sull’umanità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realizza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credenti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Dio.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Nell’incarnazione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Giovanni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permette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cogliere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distinzione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800100" y="2209800"/>
            <a:ext cx="4152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 dono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chiesta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attuazione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24511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trascende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etico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 dovere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ri-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55600" y="2616200"/>
            <a:ext cx="4681538" cy="444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legata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esiste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fuori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quest’ultimo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1403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comandato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368300"/>
            <a:ext cx="4152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Giovanni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aveva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parlato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5969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capitolo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Gv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13,34s;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15,12.17)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origine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divina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774700"/>
            <a:ext cx="4610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esige l’impegno della volontà umana per manifestarsi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Giovanni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1016000"/>
            <a:ext cx="46101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appunto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cristiana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vivere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relazioni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esistono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divine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persone,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legge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vivendo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55600" y="1384300"/>
            <a:ext cx="1308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1638300"/>
            <a:ext cx="45974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ciò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possibile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Gesù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partecipa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credenti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Padre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Figlio.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2019300"/>
            <a:ext cx="4610100" cy="8001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vissuto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diventa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dunque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dell’unità,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identità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rivelazione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missione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all’umanità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diviene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l’anima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dell’agire.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5600" y="368300"/>
            <a:ext cx="45974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dirty="0">
                <a:latin typeface="+mn-lt"/>
                <a:cs typeface="+mn-cs"/>
              </a:rPr>
              <a:t>	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prima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cristiana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nell’attuare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Parole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Ge-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tabLst>
                <a:tab pos="444500" algn="l"/>
              </a:tabLs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sù,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particolare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comando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inizia,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5600" y="8128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infatti,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stile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cultura,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55600" y="977900"/>
            <a:ext cx="4610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1403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ethos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caratterizzato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dall’aspetto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comunitario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individuale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in-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55600" y="1219200"/>
            <a:ext cx="4572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sieme.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800100" y="1384300"/>
            <a:ext cx="41529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Poiché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nell’amore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reciproco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scorre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li-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55600" y="1625600"/>
            <a:ext cx="4597400" cy="1524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beramente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membra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mistico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corpo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Cristo,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attraver-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55600" y="1790700"/>
            <a:ext cx="4610100" cy="1905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esso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società,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nell’umanità,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ogni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realtà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viene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informa-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55600" y="2044700"/>
            <a:ext cx="4597400" cy="3556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dinamica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cambia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criteri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valutazione,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cambia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stile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vita,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crea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scala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valori,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cambiano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55600" y="2413000"/>
            <a:ext cx="4597400" cy="393700"/>
          </a:xfrm>
          <a:prstGeom prst="rect">
            <a:avLst/>
          </a:prstGeom>
          <a:noFill/>
        </p:spPr>
        <p:txBody>
          <a:bodyPr wrap="none" lIns="0" tIns="0" rIns="0">
            <a:spAutoFit/>
          </a:bodyPr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motivazioni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dell’agire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umano.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Quindi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nasce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nuovo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tipo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esistenza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umana,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marcata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dal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“timbro”</a:t>
            </a:r>
            <a:r>
              <a:rPr lang="en-US" altLang="zh-CN" sz="140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3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trinitario.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1069</Words>
  <Application>Microsoft Office PowerPoint</Application>
  <PresentationFormat>Personalizzato</PresentationFormat>
  <Paragraphs>197</Paragraphs>
  <Slides>18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5" baseType="lpstr">
      <vt:lpstr>宋体</vt:lpstr>
      <vt:lpstr>Arial</vt:lpstr>
      <vt:lpstr>Calibri</vt:lpstr>
      <vt:lpstr>Tahoma</vt:lpstr>
      <vt:lpstr>Times New Roman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vi chiamo più servi 11-12</dc:title>
  <dc:creator>Andrzej S. Wodka</dc:creator>
  <cp:keywords>Discorsi d'addio</cp:keywords>
  <cp:lastModifiedBy>Preside Alfonsiana</cp:lastModifiedBy>
  <cp:revision>12</cp:revision>
  <dcterms:created xsi:type="dcterms:W3CDTF">2006-08-16T00:00:00Z</dcterms:created>
  <dcterms:modified xsi:type="dcterms:W3CDTF">2017-05-19T10:54:04Z</dcterms:modified>
</cp:coreProperties>
</file>