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28"/>
  </p:notesMasterIdLst>
  <p:handoutMasterIdLst>
    <p:handoutMasterId r:id="rId29"/>
  </p:handoutMasterIdLst>
  <p:sldIdLst>
    <p:sldId id="256" r:id="rId5"/>
    <p:sldId id="303" r:id="rId6"/>
    <p:sldId id="304" r:id="rId7"/>
    <p:sldId id="275" r:id="rId8"/>
    <p:sldId id="300" r:id="rId9"/>
    <p:sldId id="301" r:id="rId10"/>
    <p:sldId id="302" r:id="rId11"/>
    <p:sldId id="261" r:id="rId12"/>
    <p:sldId id="299" r:id="rId13"/>
    <p:sldId id="283" r:id="rId14"/>
    <p:sldId id="284" r:id="rId15"/>
    <p:sldId id="285" r:id="rId16"/>
    <p:sldId id="286" r:id="rId17"/>
    <p:sldId id="287" r:id="rId18"/>
    <p:sldId id="293" r:id="rId19"/>
    <p:sldId id="288" r:id="rId20"/>
    <p:sldId id="289" r:id="rId21"/>
    <p:sldId id="290" r:id="rId22"/>
    <p:sldId id="294" r:id="rId23"/>
    <p:sldId id="291" r:id="rId24"/>
    <p:sldId id="295" r:id="rId25"/>
    <p:sldId id="297" r:id="rId26"/>
    <p:sldId id="298" r:id="rId27"/>
  </p:sldIdLst>
  <p:sldSz cx="9144000" cy="6858000" type="screen4x3"/>
  <p:notesSz cx="6858000" cy="9144000"/>
  <p:custDataLst>
    <p:tags r:id="rId3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FF00"/>
    <a:srgbClr val="003399"/>
    <a:srgbClr val="FF9900"/>
    <a:srgbClr val="003300"/>
    <a:srgbClr val="FF6600"/>
    <a:srgbClr val="FF3300"/>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14" autoAdjust="0"/>
    <p:restoredTop sz="94627" autoAdjust="0"/>
  </p:normalViewPr>
  <p:slideViewPr>
    <p:cSldViewPr>
      <p:cViewPr varScale="1">
        <p:scale>
          <a:sx n="110" d="100"/>
          <a:sy n="110" d="100"/>
        </p:scale>
        <p:origin x="162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C524B42-C857-4776-B683-EAA92C52D410}" type="datetimeFigureOut">
              <a:rPr lang="it-IT" smtClean="0"/>
              <a:t>05/05/2017</a:t>
            </a:fld>
            <a:endParaRPr lang="it-IT"/>
          </a:p>
        </p:txBody>
      </p:sp>
      <p:sp>
        <p:nvSpPr>
          <p:cNvPr id="4" name="Segnaposto piè di pagina 3"/>
          <p:cNvSpPr>
            <a:spLocks noGrp="1"/>
          </p:cNvSpPr>
          <p:nvPr>
            <p:ph type="ftr" sz="quarter" idx="2"/>
          </p:nvPr>
        </p:nvSpPr>
        <p:spPr>
          <a:xfrm>
            <a:off x="0" y="8685214"/>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4"/>
            <a:ext cx="2971800" cy="458787"/>
          </a:xfrm>
          <a:prstGeom prst="rect">
            <a:avLst/>
          </a:prstGeom>
        </p:spPr>
        <p:txBody>
          <a:bodyPr vert="horz" lIns="91440" tIns="45720" rIns="91440" bIns="45720" rtlCol="0" anchor="b"/>
          <a:lstStyle>
            <a:lvl1pPr algn="r">
              <a:defRPr sz="1200"/>
            </a:lvl1pPr>
          </a:lstStyle>
          <a:p>
            <a:fld id="{01C0E2A1-60FC-4E53-80F2-F4F9AE147D7B}" type="slidenum">
              <a:rPr lang="it-IT" smtClean="0"/>
              <a:t>‹N›</a:t>
            </a:fld>
            <a:endParaRPr lang="it-IT"/>
          </a:p>
        </p:txBody>
      </p:sp>
    </p:spTree>
    <p:extLst>
      <p:ext uri="{BB962C8B-B14F-4D97-AF65-F5344CB8AC3E}">
        <p14:creationId xmlns:p14="http://schemas.microsoft.com/office/powerpoint/2010/main" val="41852009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it-IT"/>
          </a:p>
        </p:txBody>
      </p:sp>
      <p:sp>
        <p:nvSpPr>
          <p:cNvPr id="286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it-IT"/>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286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it-IT"/>
          </a:p>
        </p:txBody>
      </p:sp>
      <p:sp>
        <p:nvSpPr>
          <p:cNvPr id="286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13FC900-89E2-4609-8D18-92070B3F6553}" type="slidenum">
              <a:rPr lang="it-IT" altLang="it-IT"/>
              <a:pPr/>
              <a:t>‹N›</a:t>
            </a:fld>
            <a:endParaRPr lang="it-IT" altLang="it-IT"/>
          </a:p>
        </p:txBody>
      </p:sp>
    </p:spTree>
    <p:extLst>
      <p:ext uri="{BB962C8B-B14F-4D97-AF65-F5344CB8AC3E}">
        <p14:creationId xmlns:p14="http://schemas.microsoft.com/office/powerpoint/2010/main" val="620720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A89D08-3F40-4607-87C4-6D53B3B26EB9}" type="slidenum">
              <a:rPr lang="it-IT" altLang="it-IT"/>
              <a:pPr eaLnBrk="1" hangingPunct="1"/>
              <a:t>1</a:t>
            </a:fld>
            <a:endParaRPr lang="it-IT" altLang="it-IT"/>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809402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D23FC1-907E-4CB7-8518-DE82C7B6C7B1}" type="slidenum">
              <a:rPr lang="it-IT" altLang="it-IT"/>
              <a:pPr eaLnBrk="1" hangingPunct="1"/>
              <a:t>12</a:t>
            </a:fld>
            <a:endParaRPr lang="it-IT" altLang="it-IT"/>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202364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FB6175-E170-49D4-80CA-58A4BCFC172F}" type="slidenum">
              <a:rPr lang="it-IT" altLang="it-IT"/>
              <a:pPr eaLnBrk="1" hangingPunct="1"/>
              <a:t>13</a:t>
            </a:fld>
            <a:endParaRPr lang="it-IT" altLang="it-IT"/>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932817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8A8741-0864-4279-9F68-51E0DCD27369}" type="slidenum">
              <a:rPr lang="it-IT" altLang="it-IT"/>
              <a:pPr eaLnBrk="1" hangingPunct="1"/>
              <a:t>14</a:t>
            </a:fld>
            <a:endParaRPr lang="it-IT" altLang="it-IT"/>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500818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265E24-E01E-405D-A26D-0491CD801C9F}" type="slidenum">
              <a:rPr lang="it-IT" altLang="it-IT"/>
              <a:pPr eaLnBrk="1" hangingPunct="1"/>
              <a:t>15</a:t>
            </a:fld>
            <a:endParaRPr lang="it-IT" altLang="it-IT"/>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095192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03C3B01-609B-41FE-A79C-EBCDC7057B52}" type="slidenum">
              <a:rPr lang="it-IT" altLang="it-IT"/>
              <a:pPr eaLnBrk="1" hangingPunct="1"/>
              <a:t>16</a:t>
            </a:fld>
            <a:endParaRPr lang="it-IT" altLang="it-IT"/>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176491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3C36CC-D4AF-4F52-9CBC-4F7CB1735CB9}" type="slidenum">
              <a:rPr lang="it-IT" altLang="it-IT"/>
              <a:pPr eaLnBrk="1" hangingPunct="1"/>
              <a:t>17</a:t>
            </a:fld>
            <a:endParaRPr lang="it-IT" altLang="it-IT"/>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166403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5329B6-52D0-49B5-BD8A-9CA7D3301320}" type="slidenum">
              <a:rPr lang="it-IT" altLang="it-IT"/>
              <a:pPr eaLnBrk="1" hangingPunct="1"/>
              <a:t>18</a:t>
            </a:fld>
            <a:endParaRPr lang="it-IT" altLang="it-IT"/>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833849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C3963AA-BA35-4706-A4D7-B130844C7A2E}" type="slidenum">
              <a:rPr lang="it-IT" altLang="it-IT"/>
              <a:pPr eaLnBrk="1" hangingPunct="1"/>
              <a:t>19</a:t>
            </a:fld>
            <a:endParaRPr lang="it-IT" altLang="it-IT"/>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210217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FDB14D-30DD-49BC-B4D4-4934E216F3A9}" type="slidenum">
              <a:rPr lang="it-IT" altLang="it-IT"/>
              <a:pPr eaLnBrk="1" hangingPunct="1"/>
              <a:t>20</a:t>
            </a:fld>
            <a:endParaRPr lang="it-IT" altLang="it-IT"/>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209636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FEEBA4-92E3-4820-B057-61A26BD6E1E4}" type="slidenum">
              <a:rPr lang="it-IT" altLang="it-IT"/>
              <a:pPr eaLnBrk="1" hangingPunct="1"/>
              <a:t>21</a:t>
            </a:fld>
            <a:endParaRPr lang="it-IT" altLang="it-IT"/>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87029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9BD73B-A009-4A91-A6D6-7ED198E54429}" type="slidenum">
              <a:rPr lang="it-IT" altLang="it-IT"/>
              <a:pPr eaLnBrk="1" hangingPunct="1"/>
              <a:t>4</a:t>
            </a:fld>
            <a:endParaRPr lang="it-IT" altLang="it-IT"/>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287975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E0FB1E-EB79-4E58-855F-B7CC54817620}" type="slidenum">
              <a:rPr lang="it-IT" altLang="it-IT"/>
              <a:pPr eaLnBrk="1" hangingPunct="1"/>
              <a:t>22</a:t>
            </a:fld>
            <a:endParaRPr lang="it-IT" altLang="it-IT"/>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183577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89E213-7360-46F0-87E5-B328E99DC5D3}" type="slidenum">
              <a:rPr lang="it-IT" altLang="it-IT">
                <a:solidFill>
                  <a:srgbClr val="000000"/>
                </a:solidFill>
              </a:rPr>
              <a:pPr eaLnBrk="1" hangingPunct="1"/>
              <a:t>5</a:t>
            </a:fld>
            <a:endParaRPr lang="it-IT" altLang="it-IT">
              <a:solidFill>
                <a:srgbClr val="000000"/>
              </a:solidFill>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930528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51BCB1-9603-4B6F-A9B7-1A71B06C3D3D}" type="slidenum">
              <a:rPr lang="it-IT" altLang="it-IT">
                <a:solidFill>
                  <a:srgbClr val="000000"/>
                </a:solidFill>
              </a:rPr>
              <a:pPr eaLnBrk="1" hangingPunct="1"/>
              <a:t>6</a:t>
            </a:fld>
            <a:endParaRPr lang="it-IT" altLang="it-IT">
              <a:solidFill>
                <a:srgbClr val="000000"/>
              </a:solidFill>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14977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3B64E7-7C35-4411-8044-F57887CC6240}" type="slidenum">
              <a:rPr lang="it-IT" altLang="it-IT">
                <a:solidFill>
                  <a:srgbClr val="000000"/>
                </a:solidFill>
              </a:rPr>
              <a:pPr eaLnBrk="1" hangingPunct="1"/>
              <a:t>7</a:t>
            </a:fld>
            <a:endParaRPr lang="it-IT" altLang="it-IT">
              <a:solidFill>
                <a:srgbClr val="000000"/>
              </a:solidFill>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298434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7C0170-B56C-4A91-8BFF-163AAF6D71B5}" type="slidenum">
              <a:rPr lang="it-IT" altLang="it-IT"/>
              <a:pPr eaLnBrk="1" hangingPunct="1"/>
              <a:t>8</a:t>
            </a:fld>
            <a:endParaRPr lang="it-IT" altLang="it-IT"/>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323967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679744-5D28-4CB2-A233-3A5E05E1FBAC}" type="slidenum">
              <a:rPr lang="it-IT" altLang="it-IT">
                <a:solidFill>
                  <a:srgbClr val="000000"/>
                </a:solidFill>
              </a:rPr>
              <a:pPr eaLnBrk="1" hangingPunct="1"/>
              <a:t>9</a:t>
            </a:fld>
            <a:endParaRPr lang="it-IT" altLang="it-IT">
              <a:solidFill>
                <a:srgbClr val="000000"/>
              </a:solidFill>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501333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E4B3AC-B8DD-44B2-AD97-D5EDC4225AD2}" type="slidenum">
              <a:rPr lang="it-IT" altLang="it-IT"/>
              <a:pPr eaLnBrk="1" hangingPunct="1"/>
              <a:t>10</a:t>
            </a:fld>
            <a:endParaRPr lang="it-IT" altLang="it-IT"/>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736426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AE75ABF-ABB2-485A-9CD2-4E5D066FDBA6}" type="slidenum">
              <a:rPr lang="it-IT" altLang="it-IT"/>
              <a:pPr eaLnBrk="1" hangingPunct="1"/>
              <a:t>11</a:t>
            </a:fld>
            <a:endParaRPr lang="it-IT" altLang="it-IT"/>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35036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42D4EE2-61DB-4B0B-965C-840164C347B9}" type="slidenum">
              <a:rPr lang="en-US" altLang="it-IT"/>
              <a:pPr/>
              <a:t>‹N›</a:t>
            </a:fld>
            <a:endParaRPr lang="en-US" altLang="it-IT"/>
          </a:p>
        </p:txBody>
      </p:sp>
    </p:spTree>
    <p:extLst>
      <p:ext uri="{BB962C8B-B14F-4D97-AF65-F5344CB8AC3E}">
        <p14:creationId xmlns:p14="http://schemas.microsoft.com/office/powerpoint/2010/main" val="1279277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57939E2-DCBC-4F8D-9608-1B6F336D9EF9}" type="slidenum">
              <a:rPr lang="en-US" altLang="it-IT"/>
              <a:pPr/>
              <a:t>‹N›</a:t>
            </a:fld>
            <a:endParaRPr lang="en-US" altLang="it-IT"/>
          </a:p>
        </p:txBody>
      </p:sp>
    </p:spTree>
    <p:extLst>
      <p:ext uri="{BB962C8B-B14F-4D97-AF65-F5344CB8AC3E}">
        <p14:creationId xmlns:p14="http://schemas.microsoft.com/office/powerpoint/2010/main" val="4266778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18015A8-6AD6-4141-ADD9-91F0108BF51C}" type="slidenum">
              <a:rPr lang="en-US" altLang="it-IT"/>
              <a:pPr/>
              <a:t>‹N›</a:t>
            </a:fld>
            <a:endParaRPr lang="en-US" altLang="it-IT"/>
          </a:p>
        </p:txBody>
      </p:sp>
    </p:spTree>
    <p:extLst>
      <p:ext uri="{BB962C8B-B14F-4D97-AF65-F5344CB8AC3E}">
        <p14:creationId xmlns:p14="http://schemas.microsoft.com/office/powerpoint/2010/main" val="1306003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it-IT">
                  <a:solidFill>
                    <a:srgbClr val="FFFFFF"/>
                  </a:solidFill>
                  <a:latin typeface="Arial"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it-IT">
                  <a:solidFill>
                    <a:srgbClr val="FFFFFF"/>
                  </a:solidFill>
                  <a:latin typeface="Arial"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it-IT">
                  <a:solidFill>
                    <a:srgbClr val="FFFFFF"/>
                  </a:solidFill>
                  <a:latin typeface="Arial"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it-IT">
                  <a:solidFill>
                    <a:srgbClr val="FFFFFF"/>
                  </a:solidFill>
                  <a:latin typeface="Arial"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it-IT">
                  <a:solidFill>
                    <a:srgbClr val="FFFFFF"/>
                  </a:solidFill>
                  <a:latin typeface="Arial"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it-IT">
                  <a:solidFill>
                    <a:srgbClr val="FFFFFF"/>
                  </a:solidFill>
                  <a:latin typeface="Arial"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it-IT">
                  <a:solidFill>
                    <a:srgbClr val="FFFFFF"/>
                  </a:solidFill>
                  <a:latin typeface="Arial"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it-IT">
                  <a:solidFill>
                    <a:srgbClr val="FFFFFF"/>
                  </a:solidFill>
                  <a:latin typeface="Arial"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it-IT">
                  <a:solidFill>
                    <a:srgbClr val="FFFFFF"/>
                  </a:solidFill>
                  <a:latin typeface="Arial"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solidFill>
                      <a:srgbClr val="FFFFFF"/>
                    </a:solidFill>
                    <a:latin typeface="Arial" charset="0"/>
                  </a:endParaRPr>
                </a:p>
              </p:txBody>
            </p:sp>
          </p:grpSp>
        </p:grpSp>
      </p:grpSp>
      <p:sp>
        <p:nvSpPr>
          <p:cNvPr id="3078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it-IT"/>
              <a:t>Fare clic per modificare lo stile del titolo</a:t>
            </a:r>
          </a:p>
        </p:txBody>
      </p:sp>
      <p:sp>
        <p:nvSpPr>
          <p:cNvPr id="307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it-IT"/>
              <a:t>Fare clic per modificare lo stile del sottotitolo dello schema</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it-IT">
              <a:solidFill>
                <a:srgbClr val="FFFFFF"/>
              </a:solidFill>
            </a:endParaRPr>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it-IT">
              <a:solidFill>
                <a:srgbClr val="FFFFFF"/>
              </a:solidFill>
            </a:endParaRPr>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fld id="{A25E6B49-9D4F-40D2-A4E2-E62458984E8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8943963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5"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6" name="Rectangle 71"/>
          <p:cNvSpPr>
            <a:spLocks noGrp="1" noChangeArrowheads="1"/>
          </p:cNvSpPr>
          <p:nvPr>
            <p:ph type="sldNum" sz="quarter" idx="12"/>
          </p:nvPr>
        </p:nvSpPr>
        <p:spPr>
          <a:ln/>
        </p:spPr>
        <p:txBody>
          <a:bodyPr/>
          <a:lstStyle>
            <a:lvl1pPr>
              <a:defRPr/>
            </a:lvl1pPr>
          </a:lstStyle>
          <a:p>
            <a:fld id="{6B8B01BE-D673-4180-863F-F4E422CE1DC1}"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2574966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5"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6" name="Rectangle 71"/>
          <p:cNvSpPr>
            <a:spLocks noGrp="1" noChangeArrowheads="1"/>
          </p:cNvSpPr>
          <p:nvPr>
            <p:ph type="sldNum" sz="quarter" idx="12"/>
          </p:nvPr>
        </p:nvSpPr>
        <p:spPr>
          <a:ln/>
        </p:spPr>
        <p:txBody>
          <a:bodyPr/>
          <a:lstStyle>
            <a:lvl1pPr>
              <a:defRPr/>
            </a:lvl1pPr>
          </a:lstStyle>
          <a:p>
            <a:fld id="{1A977D7C-85C3-4EE3-B2C7-0FCB874D9A09}"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5256500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7" name="Rectangle 71"/>
          <p:cNvSpPr>
            <a:spLocks noGrp="1" noChangeArrowheads="1"/>
          </p:cNvSpPr>
          <p:nvPr>
            <p:ph type="sldNum" sz="quarter" idx="12"/>
          </p:nvPr>
        </p:nvSpPr>
        <p:spPr>
          <a:ln/>
        </p:spPr>
        <p:txBody>
          <a:bodyPr/>
          <a:lstStyle>
            <a:lvl1pPr>
              <a:defRPr/>
            </a:lvl1pPr>
          </a:lstStyle>
          <a:p>
            <a:fld id="{79D4CAD1-F2A5-4746-9733-2A6B233E9F83}"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4278401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8"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9" name="Rectangle 71"/>
          <p:cNvSpPr>
            <a:spLocks noGrp="1" noChangeArrowheads="1"/>
          </p:cNvSpPr>
          <p:nvPr>
            <p:ph type="sldNum" sz="quarter" idx="12"/>
          </p:nvPr>
        </p:nvSpPr>
        <p:spPr>
          <a:ln/>
        </p:spPr>
        <p:txBody>
          <a:bodyPr/>
          <a:lstStyle>
            <a:lvl1pPr>
              <a:defRPr/>
            </a:lvl1pPr>
          </a:lstStyle>
          <a:p>
            <a:fld id="{F590B3D4-8F7C-4701-AF42-E6C402E5B258}"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5058001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4"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5" name="Rectangle 71"/>
          <p:cNvSpPr>
            <a:spLocks noGrp="1" noChangeArrowheads="1"/>
          </p:cNvSpPr>
          <p:nvPr>
            <p:ph type="sldNum" sz="quarter" idx="12"/>
          </p:nvPr>
        </p:nvSpPr>
        <p:spPr>
          <a:ln/>
        </p:spPr>
        <p:txBody>
          <a:bodyPr/>
          <a:lstStyle>
            <a:lvl1pPr>
              <a:defRPr/>
            </a:lvl1pPr>
          </a:lstStyle>
          <a:p>
            <a:fld id="{AD24DA1C-1647-4F3F-B2B6-901CC26E6A55}"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8847381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3"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4" name="Rectangle 71"/>
          <p:cNvSpPr>
            <a:spLocks noGrp="1" noChangeArrowheads="1"/>
          </p:cNvSpPr>
          <p:nvPr>
            <p:ph type="sldNum" sz="quarter" idx="12"/>
          </p:nvPr>
        </p:nvSpPr>
        <p:spPr>
          <a:ln/>
        </p:spPr>
        <p:txBody>
          <a:bodyPr/>
          <a:lstStyle>
            <a:lvl1pPr>
              <a:defRPr/>
            </a:lvl1pPr>
          </a:lstStyle>
          <a:p>
            <a:fld id="{00E29893-B521-4D9A-B248-A4EF993790C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6455401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7" name="Rectangle 71"/>
          <p:cNvSpPr>
            <a:spLocks noGrp="1" noChangeArrowheads="1"/>
          </p:cNvSpPr>
          <p:nvPr>
            <p:ph type="sldNum" sz="quarter" idx="12"/>
          </p:nvPr>
        </p:nvSpPr>
        <p:spPr>
          <a:ln/>
        </p:spPr>
        <p:txBody>
          <a:bodyPr/>
          <a:lstStyle>
            <a:lvl1pPr>
              <a:defRPr/>
            </a:lvl1pPr>
          </a:lstStyle>
          <a:p>
            <a:fld id="{FC8C597B-C9C8-499F-97E0-6155A2F8BAB9}"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820072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685E45E-8E36-4890-A297-2E25C832CFA3}" type="slidenum">
              <a:rPr lang="en-US" altLang="it-IT"/>
              <a:pPr/>
              <a:t>‹N›</a:t>
            </a:fld>
            <a:endParaRPr lang="en-US" altLang="it-IT"/>
          </a:p>
        </p:txBody>
      </p:sp>
    </p:spTree>
    <p:extLst>
      <p:ext uri="{BB962C8B-B14F-4D97-AF65-F5344CB8AC3E}">
        <p14:creationId xmlns:p14="http://schemas.microsoft.com/office/powerpoint/2010/main" val="42847775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6"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7" name="Rectangle 71"/>
          <p:cNvSpPr>
            <a:spLocks noGrp="1" noChangeArrowheads="1"/>
          </p:cNvSpPr>
          <p:nvPr>
            <p:ph type="sldNum" sz="quarter" idx="12"/>
          </p:nvPr>
        </p:nvSpPr>
        <p:spPr>
          <a:ln/>
        </p:spPr>
        <p:txBody>
          <a:bodyPr/>
          <a:lstStyle>
            <a:lvl1pPr>
              <a:defRPr/>
            </a:lvl1pPr>
          </a:lstStyle>
          <a:p>
            <a:fld id="{9D34A3D3-DB4D-423D-9AAE-868CE958A5E5}"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1649173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5"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6" name="Rectangle 71"/>
          <p:cNvSpPr>
            <a:spLocks noGrp="1" noChangeArrowheads="1"/>
          </p:cNvSpPr>
          <p:nvPr>
            <p:ph type="sldNum" sz="quarter" idx="12"/>
          </p:nvPr>
        </p:nvSpPr>
        <p:spPr>
          <a:ln/>
        </p:spPr>
        <p:txBody>
          <a:bodyPr/>
          <a:lstStyle>
            <a:lvl1pPr>
              <a:defRPr/>
            </a:lvl1pPr>
          </a:lstStyle>
          <a:p>
            <a:fld id="{7706F171-8122-46AF-8FDC-65038313959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723362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7813"/>
            <a:ext cx="2057400" cy="584835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7813"/>
            <a:ext cx="6019800" cy="584835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9"/>
          <p:cNvSpPr>
            <a:spLocks noGrp="1" noChangeArrowheads="1"/>
          </p:cNvSpPr>
          <p:nvPr>
            <p:ph type="dt" sz="half" idx="10"/>
          </p:nvPr>
        </p:nvSpPr>
        <p:spPr>
          <a:ln/>
        </p:spPr>
        <p:txBody>
          <a:bodyPr/>
          <a:lstStyle>
            <a:lvl1pPr>
              <a:defRPr/>
            </a:lvl1pPr>
          </a:lstStyle>
          <a:p>
            <a:pPr>
              <a:defRPr/>
            </a:pPr>
            <a:endParaRPr lang="it-IT">
              <a:solidFill>
                <a:srgbClr val="FFFFFF"/>
              </a:solidFill>
            </a:endParaRPr>
          </a:p>
        </p:txBody>
      </p:sp>
      <p:sp>
        <p:nvSpPr>
          <p:cNvPr id="5" name="Rectangle 70"/>
          <p:cNvSpPr>
            <a:spLocks noGrp="1" noChangeArrowheads="1"/>
          </p:cNvSpPr>
          <p:nvPr>
            <p:ph type="ftr" sz="quarter" idx="11"/>
          </p:nvPr>
        </p:nvSpPr>
        <p:spPr>
          <a:ln/>
        </p:spPr>
        <p:txBody>
          <a:bodyPr/>
          <a:lstStyle>
            <a:lvl1pPr>
              <a:defRPr/>
            </a:lvl1pPr>
          </a:lstStyle>
          <a:p>
            <a:pPr>
              <a:defRPr/>
            </a:pPr>
            <a:endParaRPr lang="it-IT">
              <a:solidFill>
                <a:srgbClr val="FFFFFF"/>
              </a:solidFill>
            </a:endParaRPr>
          </a:p>
        </p:txBody>
      </p:sp>
      <p:sp>
        <p:nvSpPr>
          <p:cNvPr id="6" name="Rectangle 71"/>
          <p:cNvSpPr>
            <a:spLocks noGrp="1" noChangeArrowheads="1"/>
          </p:cNvSpPr>
          <p:nvPr>
            <p:ph type="sldNum" sz="quarter" idx="12"/>
          </p:nvPr>
        </p:nvSpPr>
        <p:spPr>
          <a:ln/>
        </p:spPr>
        <p:txBody>
          <a:bodyPr/>
          <a:lstStyle>
            <a:lvl1pPr>
              <a:defRPr/>
            </a:lvl1pPr>
          </a:lstStyle>
          <a:p>
            <a:fld id="{453E1A61-C45F-49C8-AC36-3307077D403D}"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5721410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89090" name="Group 2"/>
          <p:cNvGrpSpPr>
            <a:grpSpLocks/>
          </p:cNvGrpSpPr>
          <p:nvPr/>
        </p:nvGrpSpPr>
        <p:grpSpPr bwMode="auto">
          <a:xfrm>
            <a:off x="0" y="6350"/>
            <a:ext cx="9140825" cy="6851650"/>
            <a:chOff x="0" y="4"/>
            <a:chExt cx="5758" cy="4316"/>
          </a:xfrm>
        </p:grpSpPr>
        <p:grpSp>
          <p:nvGrpSpPr>
            <p:cNvPr id="89091" name="Group 3"/>
            <p:cNvGrpSpPr>
              <a:grpSpLocks/>
            </p:cNvGrpSpPr>
            <p:nvPr/>
          </p:nvGrpSpPr>
          <p:grpSpPr bwMode="auto">
            <a:xfrm>
              <a:off x="0" y="1161"/>
              <a:ext cx="5758" cy="3159"/>
              <a:chOff x="0" y="1161"/>
              <a:chExt cx="5758" cy="3159"/>
            </a:xfrm>
          </p:grpSpPr>
          <p:sp>
            <p:nvSpPr>
              <p:cNvPr id="89092" name="Freeform 4"/>
              <p:cNvSpPr>
                <a:spLocks/>
              </p:cNvSpPr>
              <p:nvPr/>
            </p:nvSpPr>
            <p:spPr bwMode="hidden">
              <a:xfrm>
                <a:off x="558" y="1161"/>
                <a:ext cx="5200" cy="3159"/>
              </a:xfrm>
              <a:custGeom>
                <a:avLst/>
                <a:gdLst>
                  <a:gd name="T0" fmla="*/ 0 w 5184"/>
                  <a:gd name="T1" fmla="*/ 3159 h 3159"/>
                  <a:gd name="T2" fmla="*/ 5184 w 5184"/>
                  <a:gd name="T3" fmla="*/ 3159 h 3159"/>
                  <a:gd name="T4" fmla="*/ 5184 w 5184"/>
                  <a:gd name="T5" fmla="*/ 0 h 3159"/>
                  <a:gd name="T6" fmla="*/ 0 w 5184"/>
                  <a:gd name="T7" fmla="*/ 0 h 3159"/>
                  <a:gd name="T8" fmla="*/ 0 w 5184"/>
                  <a:gd name="T9" fmla="*/ 3159 h 3159"/>
                  <a:gd name="T10" fmla="*/ 0 w 5184"/>
                  <a:gd name="T11" fmla="*/ 3159 h 3159"/>
                </a:gdLst>
                <a:ahLst/>
                <a:cxnLst>
                  <a:cxn ang="0">
                    <a:pos x="T0" y="T1"/>
                  </a:cxn>
                  <a:cxn ang="0">
                    <a:pos x="T2" y="T3"/>
                  </a:cxn>
                  <a:cxn ang="0">
                    <a:pos x="T4" y="T5"/>
                  </a:cxn>
                  <a:cxn ang="0">
                    <a:pos x="T6" y="T7"/>
                  </a:cxn>
                  <a:cxn ang="0">
                    <a:pos x="T8" y="T9"/>
                  </a:cxn>
                  <a:cxn ang="0">
                    <a:pos x="T10" y="T11"/>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3" name="Freeform 5"/>
              <p:cNvSpPr>
                <a:spLocks/>
              </p:cNvSpPr>
              <p:nvPr/>
            </p:nvSpPr>
            <p:spPr bwMode="hidden">
              <a:xfrm>
                <a:off x="0" y="1161"/>
                <a:ext cx="558" cy="3159"/>
              </a:xfrm>
              <a:custGeom>
                <a:avLst/>
                <a:gdLst>
                  <a:gd name="T0" fmla="*/ 0 w 556"/>
                  <a:gd name="T1" fmla="*/ 0 h 3159"/>
                  <a:gd name="T2" fmla="*/ 0 w 556"/>
                  <a:gd name="T3" fmla="*/ 3159 h 3159"/>
                  <a:gd name="T4" fmla="*/ 556 w 556"/>
                  <a:gd name="T5" fmla="*/ 3159 h 3159"/>
                  <a:gd name="T6" fmla="*/ 556 w 556"/>
                  <a:gd name="T7" fmla="*/ 0 h 3159"/>
                  <a:gd name="T8" fmla="*/ 0 w 556"/>
                  <a:gd name="T9" fmla="*/ 0 h 3159"/>
                  <a:gd name="T10" fmla="*/ 0 w 556"/>
                  <a:gd name="T11" fmla="*/ 0 h 3159"/>
                </a:gdLst>
                <a:ahLst/>
                <a:cxnLst>
                  <a:cxn ang="0">
                    <a:pos x="T0" y="T1"/>
                  </a:cxn>
                  <a:cxn ang="0">
                    <a:pos x="T2" y="T3"/>
                  </a:cxn>
                  <a:cxn ang="0">
                    <a:pos x="T4" y="T5"/>
                  </a:cxn>
                  <a:cxn ang="0">
                    <a:pos x="T6" y="T7"/>
                  </a:cxn>
                  <a:cxn ang="0">
                    <a:pos x="T8" y="T9"/>
                  </a:cxn>
                  <a:cxn ang="0">
                    <a:pos x="T10" y="T11"/>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sp>
          <p:nvSpPr>
            <p:cNvPr id="89094" name="Freeform 6"/>
            <p:cNvSpPr>
              <a:spLocks/>
            </p:cNvSpPr>
            <p:nvPr/>
          </p:nvSpPr>
          <p:spPr bwMode="ltGray">
            <a:xfrm>
              <a:off x="552" y="951"/>
              <a:ext cx="12" cy="420"/>
            </a:xfrm>
            <a:custGeom>
              <a:avLst/>
              <a:gdLst>
                <a:gd name="T0" fmla="*/ 0 w 12"/>
                <a:gd name="T1" fmla="*/ 0 h 420"/>
                <a:gd name="T2" fmla="*/ 0 w 12"/>
                <a:gd name="T3" fmla="*/ 420 h 420"/>
                <a:gd name="T4" fmla="*/ 12 w 12"/>
                <a:gd name="T5" fmla="*/ 420 h 420"/>
                <a:gd name="T6" fmla="*/ 12 w 12"/>
                <a:gd name="T7" fmla="*/ 0 h 420"/>
                <a:gd name="T8" fmla="*/ 0 w 12"/>
                <a:gd name="T9" fmla="*/ 0 h 420"/>
                <a:gd name="T10" fmla="*/ 0 w 12"/>
                <a:gd name="T11" fmla="*/ 0 h 420"/>
              </a:gdLst>
              <a:ahLst/>
              <a:cxnLst>
                <a:cxn ang="0">
                  <a:pos x="T0" y="T1"/>
                </a:cxn>
                <a:cxn ang="0">
                  <a:pos x="T2" y="T3"/>
                </a:cxn>
                <a:cxn ang="0">
                  <a:pos x="T4" y="T5"/>
                </a:cxn>
                <a:cxn ang="0">
                  <a:pos x="T6" y="T7"/>
                </a:cxn>
                <a:cxn ang="0">
                  <a:pos x="T8" y="T9"/>
                </a:cxn>
                <a:cxn ang="0">
                  <a:pos x="T10" y="T11"/>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5" name="Freeform 7"/>
            <p:cNvSpPr>
              <a:spLocks/>
            </p:cNvSpPr>
            <p:nvPr/>
          </p:nvSpPr>
          <p:spPr bwMode="ltGray">
            <a:xfrm>
              <a:off x="767" y="1155"/>
              <a:ext cx="252" cy="12"/>
            </a:xfrm>
            <a:custGeom>
              <a:avLst/>
              <a:gdLst>
                <a:gd name="T0" fmla="*/ 251 w 251"/>
                <a:gd name="T1" fmla="*/ 0 h 12"/>
                <a:gd name="T2" fmla="*/ 0 w 251"/>
                <a:gd name="T3" fmla="*/ 0 h 12"/>
                <a:gd name="T4" fmla="*/ 0 w 251"/>
                <a:gd name="T5" fmla="*/ 12 h 12"/>
                <a:gd name="T6" fmla="*/ 251 w 251"/>
                <a:gd name="T7" fmla="*/ 12 h 12"/>
                <a:gd name="T8" fmla="*/ 251 w 251"/>
                <a:gd name="T9" fmla="*/ 0 h 12"/>
                <a:gd name="T10" fmla="*/ 251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6" name="Freeform 8"/>
            <p:cNvSpPr>
              <a:spLocks/>
            </p:cNvSpPr>
            <p:nvPr/>
          </p:nvSpPr>
          <p:spPr bwMode="ltGray">
            <a:xfrm>
              <a:off x="0" y="1155"/>
              <a:ext cx="351" cy="12"/>
            </a:xfrm>
            <a:custGeom>
              <a:avLst/>
              <a:gdLst>
                <a:gd name="T0" fmla="*/ 0 w 251"/>
                <a:gd name="T1" fmla="*/ 0 h 12"/>
                <a:gd name="T2" fmla="*/ 0 w 251"/>
                <a:gd name="T3" fmla="*/ 12 h 12"/>
                <a:gd name="T4" fmla="*/ 251 w 251"/>
                <a:gd name="T5" fmla="*/ 12 h 12"/>
                <a:gd name="T6" fmla="*/ 251 w 251"/>
                <a:gd name="T7" fmla="*/ 0 h 12"/>
                <a:gd name="T8" fmla="*/ 0 w 251"/>
                <a:gd name="T9" fmla="*/ 0 h 12"/>
                <a:gd name="T10" fmla="*/ 0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nvGrpSpPr>
            <p:cNvPr id="89097" name="Group 9"/>
            <p:cNvGrpSpPr>
              <a:grpSpLocks/>
            </p:cNvGrpSpPr>
            <p:nvPr/>
          </p:nvGrpSpPr>
          <p:grpSpPr bwMode="auto">
            <a:xfrm>
              <a:off x="348" y="4"/>
              <a:ext cx="5410" cy="4316"/>
              <a:chOff x="348" y="4"/>
              <a:chExt cx="5410" cy="4316"/>
            </a:xfrm>
          </p:grpSpPr>
          <p:sp>
            <p:nvSpPr>
              <p:cNvPr id="89098"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Lst>
                <a:ahLst/>
                <a:cxnLst>
                  <a:cxn ang="0">
                    <a:pos x="T0" y="T1"/>
                  </a:cxn>
                  <a:cxn ang="0">
                    <a:pos x="T2" y="T3"/>
                  </a:cxn>
                  <a:cxn ang="0">
                    <a:pos x="T4" y="T5"/>
                  </a:cxn>
                  <a:cxn ang="0">
                    <a:pos x="T6" y="T7"/>
                  </a:cxn>
                  <a:cxn ang="0">
                    <a:pos x="T8" y="T9"/>
                  </a:cxn>
                  <a:cxn ang="0">
                    <a:pos x="T10" y="T11"/>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9"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Lst>
                <a:ahLst/>
                <a:cxnLst>
                  <a:cxn ang="0">
                    <a:pos x="T0" y="T1"/>
                  </a:cxn>
                  <a:cxn ang="0">
                    <a:pos x="T2" y="T3"/>
                  </a:cxn>
                  <a:cxn ang="0">
                    <a:pos x="T4" y="T5"/>
                  </a:cxn>
                  <a:cxn ang="0">
                    <a:pos x="T6" y="T7"/>
                  </a:cxn>
                  <a:cxn ang="0">
                    <a:pos x="T8" y="T9"/>
                  </a:cxn>
                  <a:cxn ang="0">
                    <a:pos x="T10" y="T11"/>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0" name="Freeform 12"/>
              <p:cNvSpPr>
                <a:spLocks/>
              </p:cNvSpPr>
              <p:nvPr/>
            </p:nvSpPr>
            <p:spPr bwMode="ltGray">
              <a:xfrm>
                <a:off x="1019" y="1155"/>
                <a:ext cx="4739" cy="12"/>
              </a:xfrm>
              <a:custGeom>
                <a:avLst/>
                <a:gdLst>
                  <a:gd name="T0" fmla="*/ 4724 w 4724"/>
                  <a:gd name="T1" fmla="*/ 0 h 12"/>
                  <a:gd name="T2" fmla="*/ 0 w 4724"/>
                  <a:gd name="T3" fmla="*/ 0 h 12"/>
                  <a:gd name="T4" fmla="*/ 0 w 4724"/>
                  <a:gd name="T5" fmla="*/ 12 h 12"/>
                  <a:gd name="T6" fmla="*/ 4724 w 4724"/>
                  <a:gd name="T7" fmla="*/ 12 h 12"/>
                  <a:gd name="T8" fmla="*/ 4724 w 4724"/>
                  <a:gd name="T9" fmla="*/ 0 h 12"/>
                  <a:gd name="T10" fmla="*/ 4724 w 4724"/>
                  <a:gd name="T11" fmla="*/ 0 h 12"/>
                </a:gdLst>
                <a:ahLst/>
                <a:cxnLst>
                  <a:cxn ang="0">
                    <a:pos x="T0" y="T1"/>
                  </a:cxn>
                  <a:cxn ang="0">
                    <a:pos x="T2" y="T3"/>
                  </a:cxn>
                  <a:cxn ang="0">
                    <a:pos x="T4" y="T5"/>
                  </a:cxn>
                  <a:cxn ang="0">
                    <a:pos x="T6" y="T7"/>
                  </a:cxn>
                  <a:cxn ang="0">
                    <a:pos x="T8" y="T9"/>
                  </a:cxn>
                  <a:cxn ang="0">
                    <a:pos x="T10" y="T11"/>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1"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Lst>
                <a:ahLst/>
                <a:cxnLst>
                  <a:cxn ang="0">
                    <a:pos x="T0" y="T1"/>
                  </a:cxn>
                  <a:cxn ang="0">
                    <a:pos x="T2" y="T3"/>
                  </a:cxn>
                  <a:cxn ang="0">
                    <a:pos x="T4" y="T5"/>
                  </a:cxn>
                  <a:cxn ang="0">
                    <a:pos x="T6" y="T7"/>
                  </a:cxn>
                  <a:cxn ang="0">
                    <a:pos x="T8" y="T9"/>
                  </a:cxn>
                  <a:cxn ang="0">
                    <a:pos x="T10" y="T11"/>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2"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Lst>
                <a:ahLst/>
                <a:cxnLst>
                  <a:cxn ang="0">
                    <a:pos x="T0" y="T1"/>
                  </a:cxn>
                  <a:cxn ang="0">
                    <a:pos x="T2" y="T3"/>
                  </a:cxn>
                  <a:cxn ang="0">
                    <a:pos x="T4" y="T5"/>
                  </a:cxn>
                  <a:cxn ang="0">
                    <a:pos x="T6" y="T7"/>
                  </a:cxn>
                  <a:cxn ang="0">
                    <a:pos x="T8" y="T9"/>
                  </a:cxn>
                  <a:cxn ang="0">
                    <a:pos x="T10" y="T11"/>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3" name="Freeform 15"/>
              <p:cNvSpPr>
                <a:spLocks/>
              </p:cNvSpPr>
              <p:nvPr/>
            </p:nvSpPr>
            <p:spPr bwMode="ltGray">
              <a:xfrm>
                <a:off x="348" y="1155"/>
                <a:ext cx="419" cy="12"/>
              </a:xfrm>
              <a:custGeom>
                <a:avLst/>
                <a:gdLst>
                  <a:gd name="T0" fmla="*/ 0 w 418"/>
                  <a:gd name="T1" fmla="*/ 0 h 12"/>
                  <a:gd name="T2" fmla="*/ 0 w 418"/>
                  <a:gd name="T3" fmla="*/ 12 h 12"/>
                  <a:gd name="T4" fmla="*/ 418 w 418"/>
                  <a:gd name="T5" fmla="*/ 12 h 12"/>
                  <a:gd name="T6" fmla="*/ 418 w 418"/>
                  <a:gd name="T7" fmla="*/ 0 h 12"/>
                  <a:gd name="T8" fmla="*/ 0 w 418"/>
                  <a:gd name="T9" fmla="*/ 0 h 12"/>
                  <a:gd name="T10" fmla="*/ 0 w 418"/>
                  <a:gd name="T11" fmla="*/ 0 h 12"/>
                </a:gdLst>
                <a:ahLst/>
                <a:cxnLst>
                  <a:cxn ang="0">
                    <a:pos x="T0" y="T1"/>
                  </a:cxn>
                  <a:cxn ang="0">
                    <a:pos x="T2" y="T3"/>
                  </a:cxn>
                  <a:cxn ang="0">
                    <a:pos x="T4" y="T5"/>
                  </a:cxn>
                  <a:cxn ang="0">
                    <a:pos x="T6" y="T7"/>
                  </a:cxn>
                  <a:cxn ang="0">
                    <a:pos x="T8" y="T9"/>
                  </a:cxn>
                  <a:cxn ang="0">
                    <a:pos x="T10" y="T11"/>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grpSp>
      <p:sp>
        <p:nvSpPr>
          <p:cNvPr id="89104" name="Rectangle 16"/>
          <p:cNvSpPr>
            <a:spLocks noGrp="1" noChangeArrowheads="1"/>
          </p:cNvSpPr>
          <p:nvPr>
            <p:ph type="ctrTitle" sz="quarter"/>
          </p:nvPr>
        </p:nvSpPr>
        <p:spPr>
          <a:xfrm>
            <a:off x="1066800" y="1997075"/>
            <a:ext cx="7086600" cy="1431925"/>
          </a:xfrm>
        </p:spPr>
        <p:txBody>
          <a:bodyPr anchor="b"/>
          <a:lstStyle>
            <a:lvl1pPr>
              <a:defRPr/>
            </a:lvl1pPr>
          </a:lstStyle>
          <a:p>
            <a:pPr lvl="0"/>
            <a:r>
              <a:rPr lang="it-IT" altLang="it-IT" noProof="0" smtClean="0"/>
              <a:t>Fare clic per modificare lo stile del titolo</a:t>
            </a:r>
          </a:p>
        </p:txBody>
      </p:sp>
      <p:sp>
        <p:nvSpPr>
          <p:cNvPr id="89105" name="Rectangle 17"/>
          <p:cNvSpPr>
            <a:spLocks noGrp="1" noChangeArrowheads="1"/>
          </p:cNvSpPr>
          <p:nvPr>
            <p:ph type="subTitle" sz="quarter" idx="1"/>
          </p:nvPr>
        </p:nvSpPr>
        <p:spPr>
          <a:xfrm>
            <a:off x="1066800" y="3886200"/>
            <a:ext cx="6400800" cy="1752600"/>
          </a:xfrm>
        </p:spPr>
        <p:txBody>
          <a:bodyPr/>
          <a:lstStyle>
            <a:lvl1pPr marL="0" indent="0">
              <a:buFont typeface="Wingdings" panose="05000000000000000000" pitchFamily="2" charset="2"/>
              <a:buNone/>
              <a:defRPr/>
            </a:lvl1pPr>
          </a:lstStyle>
          <a:p>
            <a:pPr lvl="0"/>
            <a:r>
              <a:rPr lang="it-IT" altLang="it-IT" noProof="0" smtClean="0"/>
              <a:t>Fare clic per modificare lo stile del sottotitolo dello schema</a:t>
            </a:r>
          </a:p>
        </p:txBody>
      </p:sp>
      <p:sp>
        <p:nvSpPr>
          <p:cNvPr id="89106" name="Rectangle 18"/>
          <p:cNvSpPr>
            <a:spLocks noGrp="1" noChangeArrowheads="1"/>
          </p:cNvSpPr>
          <p:nvPr>
            <p:ph type="dt" sz="quarter" idx="2"/>
          </p:nvPr>
        </p:nvSpPr>
        <p:spPr/>
        <p:txBody>
          <a:bodyPr/>
          <a:lstStyle>
            <a:lvl1pPr>
              <a:defRPr/>
            </a:lvl1pPr>
          </a:lstStyle>
          <a:p>
            <a:endParaRPr lang="it-IT" altLang="it-IT">
              <a:solidFill>
                <a:srgbClr val="FFFFFF"/>
              </a:solidFill>
            </a:endParaRPr>
          </a:p>
        </p:txBody>
      </p:sp>
      <p:sp>
        <p:nvSpPr>
          <p:cNvPr id="89107" name="Rectangle 19"/>
          <p:cNvSpPr>
            <a:spLocks noGrp="1" noChangeArrowheads="1"/>
          </p:cNvSpPr>
          <p:nvPr>
            <p:ph type="ftr" sz="quarter" idx="3"/>
          </p:nvPr>
        </p:nvSpPr>
        <p:spPr>
          <a:xfrm>
            <a:off x="3352800" y="6248400"/>
            <a:ext cx="2895600" cy="457200"/>
          </a:xfrm>
        </p:spPr>
        <p:txBody>
          <a:bodyPr/>
          <a:lstStyle>
            <a:lvl1pPr>
              <a:defRPr/>
            </a:lvl1pPr>
          </a:lstStyle>
          <a:p>
            <a:endParaRPr lang="it-IT" altLang="it-IT">
              <a:solidFill>
                <a:srgbClr val="FFFFFF"/>
              </a:solidFill>
            </a:endParaRPr>
          </a:p>
        </p:txBody>
      </p:sp>
      <p:sp>
        <p:nvSpPr>
          <p:cNvPr id="89108" name="Rectangle 20"/>
          <p:cNvSpPr>
            <a:spLocks noGrp="1" noChangeArrowheads="1"/>
          </p:cNvSpPr>
          <p:nvPr>
            <p:ph type="sldNum" sz="quarter" idx="4"/>
          </p:nvPr>
        </p:nvSpPr>
        <p:spPr/>
        <p:txBody>
          <a:bodyPr/>
          <a:lstStyle>
            <a:lvl1pPr>
              <a:defRPr/>
            </a:lvl1pPr>
          </a:lstStyle>
          <a:p>
            <a:fld id="{63FB678A-1D29-487A-851F-C462B70543BD}"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715095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F4CEEEE6-C83A-41EF-A54E-F6DBCBFF387E}"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554197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623888" y="1709738"/>
            <a:ext cx="78867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86290ED9-6506-406C-97FD-7C479000B647}"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8109665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1066800" y="1981200"/>
            <a:ext cx="36957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914900" y="1981200"/>
            <a:ext cx="36957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ltLang="it-IT">
              <a:solidFill>
                <a:srgbClr val="FFFFFF"/>
              </a:solidFill>
            </a:endParaRPr>
          </a:p>
        </p:txBody>
      </p:sp>
      <p:sp>
        <p:nvSpPr>
          <p:cNvPr id="6" name="Segnaposto piè di pagina 5"/>
          <p:cNvSpPr>
            <a:spLocks noGrp="1"/>
          </p:cNvSpPr>
          <p:nvPr>
            <p:ph type="ftr" sz="quarter" idx="11"/>
          </p:nvPr>
        </p:nvSpPr>
        <p:spPr/>
        <p:txBody>
          <a:bodyPr/>
          <a:lstStyle>
            <a:lvl1pPr>
              <a:defRPr/>
            </a:lvl1pPr>
          </a:lstStyle>
          <a:p>
            <a:endParaRPr lang="it-IT" altLang="it-IT">
              <a:solidFill>
                <a:srgbClr val="FFFFFF"/>
              </a:solidFill>
            </a:endParaRPr>
          </a:p>
        </p:txBody>
      </p:sp>
      <p:sp>
        <p:nvSpPr>
          <p:cNvPr id="7" name="Segnaposto numero diapositiva 6"/>
          <p:cNvSpPr>
            <a:spLocks noGrp="1"/>
          </p:cNvSpPr>
          <p:nvPr>
            <p:ph type="sldNum" sz="quarter" idx="12"/>
          </p:nvPr>
        </p:nvSpPr>
        <p:spPr/>
        <p:txBody>
          <a:bodyPr/>
          <a:lstStyle>
            <a:lvl1pPr>
              <a:defRPr/>
            </a:lvl1pPr>
          </a:lstStyle>
          <a:p>
            <a:fld id="{78DC5AE5-EF9F-4563-8C75-4B727675DE3C}"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4101043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630238" y="365125"/>
            <a:ext cx="78867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30238" y="2505075"/>
            <a:ext cx="386873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29150" y="2505075"/>
            <a:ext cx="38877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ltLang="it-IT">
              <a:solidFill>
                <a:srgbClr val="FFFFFF"/>
              </a:solidFill>
            </a:endParaRPr>
          </a:p>
        </p:txBody>
      </p:sp>
      <p:sp>
        <p:nvSpPr>
          <p:cNvPr id="8" name="Segnaposto piè di pagina 7"/>
          <p:cNvSpPr>
            <a:spLocks noGrp="1"/>
          </p:cNvSpPr>
          <p:nvPr>
            <p:ph type="ftr" sz="quarter" idx="11"/>
          </p:nvPr>
        </p:nvSpPr>
        <p:spPr/>
        <p:txBody>
          <a:bodyPr/>
          <a:lstStyle>
            <a:lvl1pPr>
              <a:defRPr/>
            </a:lvl1pPr>
          </a:lstStyle>
          <a:p>
            <a:endParaRPr lang="it-IT" altLang="it-IT">
              <a:solidFill>
                <a:srgbClr val="FFFFFF"/>
              </a:solidFill>
            </a:endParaRPr>
          </a:p>
        </p:txBody>
      </p:sp>
      <p:sp>
        <p:nvSpPr>
          <p:cNvPr id="9" name="Segnaposto numero diapositiva 8"/>
          <p:cNvSpPr>
            <a:spLocks noGrp="1"/>
          </p:cNvSpPr>
          <p:nvPr>
            <p:ph type="sldNum" sz="quarter" idx="12"/>
          </p:nvPr>
        </p:nvSpPr>
        <p:spPr/>
        <p:txBody>
          <a:bodyPr/>
          <a:lstStyle>
            <a:lvl1pPr>
              <a:defRPr/>
            </a:lvl1pPr>
          </a:lstStyle>
          <a:p>
            <a:fld id="{7E9640F1-FA18-4214-87D0-04248497B58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6330098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ltLang="it-IT">
              <a:solidFill>
                <a:srgbClr val="FFFFFF"/>
              </a:solidFill>
            </a:endParaRPr>
          </a:p>
        </p:txBody>
      </p:sp>
      <p:sp>
        <p:nvSpPr>
          <p:cNvPr id="4" name="Segnaposto piè di pagina 3"/>
          <p:cNvSpPr>
            <a:spLocks noGrp="1"/>
          </p:cNvSpPr>
          <p:nvPr>
            <p:ph type="ftr" sz="quarter" idx="11"/>
          </p:nvPr>
        </p:nvSpPr>
        <p:spPr/>
        <p:txBody>
          <a:bodyPr/>
          <a:lstStyle>
            <a:lvl1pPr>
              <a:defRPr/>
            </a:lvl1pPr>
          </a:lstStyle>
          <a:p>
            <a:endParaRPr lang="it-IT" altLang="it-IT">
              <a:solidFill>
                <a:srgbClr val="FFFFFF"/>
              </a:solidFill>
            </a:endParaRPr>
          </a:p>
        </p:txBody>
      </p:sp>
      <p:sp>
        <p:nvSpPr>
          <p:cNvPr id="5" name="Segnaposto numero diapositiva 4"/>
          <p:cNvSpPr>
            <a:spLocks noGrp="1"/>
          </p:cNvSpPr>
          <p:nvPr>
            <p:ph type="sldNum" sz="quarter" idx="12"/>
          </p:nvPr>
        </p:nvSpPr>
        <p:spPr/>
        <p:txBody>
          <a:bodyPr/>
          <a:lstStyle>
            <a:lvl1pPr>
              <a:defRPr/>
            </a:lvl1pPr>
          </a:lstStyle>
          <a:p>
            <a:fld id="{439510C5-6649-4F8C-902D-C759D33B314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9518838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ltLang="it-IT">
              <a:solidFill>
                <a:srgbClr val="FFFFFF"/>
              </a:solidFill>
            </a:endParaRPr>
          </a:p>
        </p:txBody>
      </p:sp>
      <p:sp>
        <p:nvSpPr>
          <p:cNvPr id="3" name="Segnaposto piè di pagina 2"/>
          <p:cNvSpPr>
            <a:spLocks noGrp="1"/>
          </p:cNvSpPr>
          <p:nvPr>
            <p:ph type="ftr" sz="quarter" idx="11"/>
          </p:nvPr>
        </p:nvSpPr>
        <p:spPr/>
        <p:txBody>
          <a:bodyPr/>
          <a:lstStyle>
            <a:lvl1pPr>
              <a:defRPr/>
            </a:lvl1pPr>
          </a:lstStyle>
          <a:p>
            <a:endParaRPr lang="it-IT" altLang="it-IT">
              <a:solidFill>
                <a:srgbClr val="FFFFFF"/>
              </a:solidFill>
            </a:endParaRPr>
          </a:p>
        </p:txBody>
      </p:sp>
      <p:sp>
        <p:nvSpPr>
          <p:cNvPr id="4" name="Segnaposto numero diapositiva 3"/>
          <p:cNvSpPr>
            <a:spLocks noGrp="1"/>
          </p:cNvSpPr>
          <p:nvPr>
            <p:ph type="sldNum" sz="quarter" idx="12"/>
          </p:nvPr>
        </p:nvSpPr>
        <p:spPr/>
        <p:txBody>
          <a:bodyPr/>
          <a:lstStyle>
            <a:lvl1pPr>
              <a:defRPr/>
            </a:lvl1pPr>
          </a:lstStyle>
          <a:p>
            <a:fld id="{E80EC675-007E-4988-95F0-1086CA620048}"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4032903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CC4DC8F-2F8D-4B69-8839-2B2BC753F090}" type="slidenum">
              <a:rPr lang="en-US" altLang="it-IT"/>
              <a:pPr/>
              <a:t>‹N›</a:t>
            </a:fld>
            <a:endParaRPr lang="en-US" altLang="it-IT"/>
          </a:p>
        </p:txBody>
      </p:sp>
    </p:spTree>
    <p:extLst>
      <p:ext uri="{BB962C8B-B14F-4D97-AF65-F5344CB8AC3E}">
        <p14:creationId xmlns:p14="http://schemas.microsoft.com/office/powerpoint/2010/main" val="1977147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ltLang="it-IT">
              <a:solidFill>
                <a:srgbClr val="FFFFFF"/>
              </a:solidFill>
            </a:endParaRPr>
          </a:p>
        </p:txBody>
      </p:sp>
      <p:sp>
        <p:nvSpPr>
          <p:cNvPr id="6" name="Segnaposto piè di pagina 5"/>
          <p:cNvSpPr>
            <a:spLocks noGrp="1"/>
          </p:cNvSpPr>
          <p:nvPr>
            <p:ph type="ftr" sz="quarter" idx="11"/>
          </p:nvPr>
        </p:nvSpPr>
        <p:spPr/>
        <p:txBody>
          <a:bodyPr/>
          <a:lstStyle>
            <a:lvl1pPr>
              <a:defRPr/>
            </a:lvl1pPr>
          </a:lstStyle>
          <a:p>
            <a:endParaRPr lang="it-IT" altLang="it-IT">
              <a:solidFill>
                <a:srgbClr val="FFFFFF"/>
              </a:solidFill>
            </a:endParaRPr>
          </a:p>
        </p:txBody>
      </p:sp>
      <p:sp>
        <p:nvSpPr>
          <p:cNvPr id="7" name="Segnaposto numero diapositiva 6"/>
          <p:cNvSpPr>
            <a:spLocks noGrp="1"/>
          </p:cNvSpPr>
          <p:nvPr>
            <p:ph type="sldNum" sz="quarter" idx="12"/>
          </p:nvPr>
        </p:nvSpPr>
        <p:spPr/>
        <p:txBody>
          <a:bodyPr/>
          <a:lstStyle>
            <a:lvl1pPr>
              <a:defRPr/>
            </a:lvl1pPr>
          </a:lstStyle>
          <a:p>
            <a:fld id="{89267EA3-E283-40F3-9C9D-91640476FC84}"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1150399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ltLang="it-IT">
              <a:solidFill>
                <a:srgbClr val="FFFFFF"/>
              </a:solidFill>
            </a:endParaRPr>
          </a:p>
        </p:txBody>
      </p:sp>
      <p:sp>
        <p:nvSpPr>
          <p:cNvPr id="6" name="Segnaposto piè di pagina 5"/>
          <p:cNvSpPr>
            <a:spLocks noGrp="1"/>
          </p:cNvSpPr>
          <p:nvPr>
            <p:ph type="ftr" sz="quarter" idx="11"/>
          </p:nvPr>
        </p:nvSpPr>
        <p:spPr/>
        <p:txBody>
          <a:bodyPr/>
          <a:lstStyle>
            <a:lvl1pPr>
              <a:defRPr/>
            </a:lvl1pPr>
          </a:lstStyle>
          <a:p>
            <a:endParaRPr lang="it-IT" altLang="it-IT">
              <a:solidFill>
                <a:srgbClr val="FFFFFF"/>
              </a:solidFill>
            </a:endParaRPr>
          </a:p>
        </p:txBody>
      </p:sp>
      <p:sp>
        <p:nvSpPr>
          <p:cNvPr id="7" name="Segnaposto numero diapositiva 6"/>
          <p:cNvSpPr>
            <a:spLocks noGrp="1"/>
          </p:cNvSpPr>
          <p:nvPr>
            <p:ph type="sldNum" sz="quarter" idx="12"/>
          </p:nvPr>
        </p:nvSpPr>
        <p:spPr/>
        <p:txBody>
          <a:bodyPr/>
          <a:lstStyle>
            <a:lvl1pPr>
              <a:defRPr/>
            </a:lvl1pPr>
          </a:lstStyle>
          <a:p>
            <a:fld id="{A4FE9960-F252-42FF-8733-217D0EE08978}"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9713993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3061A5A8-6201-4E2C-8BD1-3B0C9126B2CB}"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40481858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24650" y="304800"/>
            <a:ext cx="1885950" cy="57912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1066800" y="304800"/>
            <a:ext cx="5505450" cy="57912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EC7AD5A3-38AE-407B-8D90-F2E11CCDDBFB}"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8698688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89090" name="Group 2"/>
          <p:cNvGrpSpPr>
            <a:grpSpLocks/>
          </p:cNvGrpSpPr>
          <p:nvPr/>
        </p:nvGrpSpPr>
        <p:grpSpPr bwMode="auto">
          <a:xfrm>
            <a:off x="0" y="6350"/>
            <a:ext cx="9140825" cy="6851650"/>
            <a:chOff x="0" y="4"/>
            <a:chExt cx="5758" cy="4316"/>
          </a:xfrm>
        </p:grpSpPr>
        <p:grpSp>
          <p:nvGrpSpPr>
            <p:cNvPr id="89091" name="Group 3"/>
            <p:cNvGrpSpPr>
              <a:grpSpLocks/>
            </p:cNvGrpSpPr>
            <p:nvPr/>
          </p:nvGrpSpPr>
          <p:grpSpPr bwMode="auto">
            <a:xfrm>
              <a:off x="0" y="1161"/>
              <a:ext cx="5758" cy="3159"/>
              <a:chOff x="0" y="1161"/>
              <a:chExt cx="5758" cy="3159"/>
            </a:xfrm>
          </p:grpSpPr>
          <p:sp>
            <p:nvSpPr>
              <p:cNvPr id="89092" name="Freeform 4"/>
              <p:cNvSpPr>
                <a:spLocks/>
              </p:cNvSpPr>
              <p:nvPr/>
            </p:nvSpPr>
            <p:spPr bwMode="hidden">
              <a:xfrm>
                <a:off x="558" y="1161"/>
                <a:ext cx="5200" cy="3159"/>
              </a:xfrm>
              <a:custGeom>
                <a:avLst/>
                <a:gdLst>
                  <a:gd name="T0" fmla="*/ 0 w 5184"/>
                  <a:gd name="T1" fmla="*/ 3159 h 3159"/>
                  <a:gd name="T2" fmla="*/ 5184 w 5184"/>
                  <a:gd name="T3" fmla="*/ 3159 h 3159"/>
                  <a:gd name="T4" fmla="*/ 5184 w 5184"/>
                  <a:gd name="T5" fmla="*/ 0 h 3159"/>
                  <a:gd name="T6" fmla="*/ 0 w 5184"/>
                  <a:gd name="T7" fmla="*/ 0 h 3159"/>
                  <a:gd name="T8" fmla="*/ 0 w 5184"/>
                  <a:gd name="T9" fmla="*/ 3159 h 3159"/>
                  <a:gd name="T10" fmla="*/ 0 w 5184"/>
                  <a:gd name="T11" fmla="*/ 3159 h 3159"/>
                </a:gdLst>
                <a:ahLst/>
                <a:cxnLst>
                  <a:cxn ang="0">
                    <a:pos x="T0" y="T1"/>
                  </a:cxn>
                  <a:cxn ang="0">
                    <a:pos x="T2" y="T3"/>
                  </a:cxn>
                  <a:cxn ang="0">
                    <a:pos x="T4" y="T5"/>
                  </a:cxn>
                  <a:cxn ang="0">
                    <a:pos x="T6" y="T7"/>
                  </a:cxn>
                  <a:cxn ang="0">
                    <a:pos x="T8" y="T9"/>
                  </a:cxn>
                  <a:cxn ang="0">
                    <a:pos x="T10" y="T11"/>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3" name="Freeform 5"/>
              <p:cNvSpPr>
                <a:spLocks/>
              </p:cNvSpPr>
              <p:nvPr/>
            </p:nvSpPr>
            <p:spPr bwMode="hidden">
              <a:xfrm>
                <a:off x="0" y="1161"/>
                <a:ext cx="558" cy="3159"/>
              </a:xfrm>
              <a:custGeom>
                <a:avLst/>
                <a:gdLst>
                  <a:gd name="T0" fmla="*/ 0 w 556"/>
                  <a:gd name="T1" fmla="*/ 0 h 3159"/>
                  <a:gd name="T2" fmla="*/ 0 w 556"/>
                  <a:gd name="T3" fmla="*/ 3159 h 3159"/>
                  <a:gd name="T4" fmla="*/ 556 w 556"/>
                  <a:gd name="T5" fmla="*/ 3159 h 3159"/>
                  <a:gd name="T6" fmla="*/ 556 w 556"/>
                  <a:gd name="T7" fmla="*/ 0 h 3159"/>
                  <a:gd name="T8" fmla="*/ 0 w 556"/>
                  <a:gd name="T9" fmla="*/ 0 h 3159"/>
                  <a:gd name="T10" fmla="*/ 0 w 556"/>
                  <a:gd name="T11" fmla="*/ 0 h 3159"/>
                </a:gdLst>
                <a:ahLst/>
                <a:cxnLst>
                  <a:cxn ang="0">
                    <a:pos x="T0" y="T1"/>
                  </a:cxn>
                  <a:cxn ang="0">
                    <a:pos x="T2" y="T3"/>
                  </a:cxn>
                  <a:cxn ang="0">
                    <a:pos x="T4" y="T5"/>
                  </a:cxn>
                  <a:cxn ang="0">
                    <a:pos x="T6" y="T7"/>
                  </a:cxn>
                  <a:cxn ang="0">
                    <a:pos x="T8" y="T9"/>
                  </a:cxn>
                  <a:cxn ang="0">
                    <a:pos x="T10" y="T11"/>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sp>
          <p:nvSpPr>
            <p:cNvPr id="89094" name="Freeform 6"/>
            <p:cNvSpPr>
              <a:spLocks/>
            </p:cNvSpPr>
            <p:nvPr/>
          </p:nvSpPr>
          <p:spPr bwMode="ltGray">
            <a:xfrm>
              <a:off x="552" y="951"/>
              <a:ext cx="12" cy="420"/>
            </a:xfrm>
            <a:custGeom>
              <a:avLst/>
              <a:gdLst>
                <a:gd name="T0" fmla="*/ 0 w 12"/>
                <a:gd name="T1" fmla="*/ 0 h 420"/>
                <a:gd name="T2" fmla="*/ 0 w 12"/>
                <a:gd name="T3" fmla="*/ 420 h 420"/>
                <a:gd name="T4" fmla="*/ 12 w 12"/>
                <a:gd name="T5" fmla="*/ 420 h 420"/>
                <a:gd name="T6" fmla="*/ 12 w 12"/>
                <a:gd name="T7" fmla="*/ 0 h 420"/>
                <a:gd name="T8" fmla="*/ 0 w 12"/>
                <a:gd name="T9" fmla="*/ 0 h 420"/>
                <a:gd name="T10" fmla="*/ 0 w 12"/>
                <a:gd name="T11" fmla="*/ 0 h 420"/>
              </a:gdLst>
              <a:ahLst/>
              <a:cxnLst>
                <a:cxn ang="0">
                  <a:pos x="T0" y="T1"/>
                </a:cxn>
                <a:cxn ang="0">
                  <a:pos x="T2" y="T3"/>
                </a:cxn>
                <a:cxn ang="0">
                  <a:pos x="T4" y="T5"/>
                </a:cxn>
                <a:cxn ang="0">
                  <a:pos x="T6" y="T7"/>
                </a:cxn>
                <a:cxn ang="0">
                  <a:pos x="T8" y="T9"/>
                </a:cxn>
                <a:cxn ang="0">
                  <a:pos x="T10" y="T11"/>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5" name="Freeform 7"/>
            <p:cNvSpPr>
              <a:spLocks/>
            </p:cNvSpPr>
            <p:nvPr/>
          </p:nvSpPr>
          <p:spPr bwMode="ltGray">
            <a:xfrm>
              <a:off x="767" y="1155"/>
              <a:ext cx="252" cy="12"/>
            </a:xfrm>
            <a:custGeom>
              <a:avLst/>
              <a:gdLst>
                <a:gd name="T0" fmla="*/ 251 w 251"/>
                <a:gd name="T1" fmla="*/ 0 h 12"/>
                <a:gd name="T2" fmla="*/ 0 w 251"/>
                <a:gd name="T3" fmla="*/ 0 h 12"/>
                <a:gd name="T4" fmla="*/ 0 w 251"/>
                <a:gd name="T5" fmla="*/ 12 h 12"/>
                <a:gd name="T6" fmla="*/ 251 w 251"/>
                <a:gd name="T7" fmla="*/ 12 h 12"/>
                <a:gd name="T8" fmla="*/ 251 w 251"/>
                <a:gd name="T9" fmla="*/ 0 h 12"/>
                <a:gd name="T10" fmla="*/ 251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6" name="Freeform 8"/>
            <p:cNvSpPr>
              <a:spLocks/>
            </p:cNvSpPr>
            <p:nvPr/>
          </p:nvSpPr>
          <p:spPr bwMode="ltGray">
            <a:xfrm>
              <a:off x="0" y="1155"/>
              <a:ext cx="351" cy="12"/>
            </a:xfrm>
            <a:custGeom>
              <a:avLst/>
              <a:gdLst>
                <a:gd name="T0" fmla="*/ 0 w 251"/>
                <a:gd name="T1" fmla="*/ 0 h 12"/>
                <a:gd name="T2" fmla="*/ 0 w 251"/>
                <a:gd name="T3" fmla="*/ 12 h 12"/>
                <a:gd name="T4" fmla="*/ 251 w 251"/>
                <a:gd name="T5" fmla="*/ 12 h 12"/>
                <a:gd name="T6" fmla="*/ 251 w 251"/>
                <a:gd name="T7" fmla="*/ 0 h 12"/>
                <a:gd name="T8" fmla="*/ 0 w 251"/>
                <a:gd name="T9" fmla="*/ 0 h 12"/>
                <a:gd name="T10" fmla="*/ 0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nvGrpSpPr>
            <p:cNvPr id="89097" name="Group 9"/>
            <p:cNvGrpSpPr>
              <a:grpSpLocks/>
            </p:cNvGrpSpPr>
            <p:nvPr/>
          </p:nvGrpSpPr>
          <p:grpSpPr bwMode="auto">
            <a:xfrm>
              <a:off x="348" y="4"/>
              <a:ext cx="5410" cy="4316"/>
              <a:chOff x="348" y="4"/>
              <a:chExt cx="5410" cy="4316"/>
            </a:xfrm>
          </p:grpSpPr>
          <p:sp>
            <p:nvSpPr>
              <p:cNvPr id="89098"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Lst>
                <a:ahLst/>
                <a:cxnLst>
                  <a:cxn ang="0">
                    <a:pos x="T0" y="T1"/>
                  </a:cxn>
                  <a:cxn ang="0">
                    <a:pos x="T2" y="T3"/>
                  </a:cxn>
                  <a:cxn ang="0">
                    <a:pos x="T4" y="T5"/>
                  </a:cxn>
                  <a:cxn ang="0">
                    <a:pos x="T6" y="T7"/>
                  </a:cxn>
                  <a:cxn ang="0">
                    <a:pos x="T8" y="T9"/>
                  </a:cxn>
                  <a:cxn ang="0">
                    <a:pos x="T10" y="T11"/>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099"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Lst>
                <a:ahLst/>
                <a:cxnLst>
                  <a:cxn ang="0">
                    <a:pos x="T0" y="T1"/>
                  </a:cxn>
                  <a:cxn ang="0">
                    <a:pos x="T2" y="T3"/>
                  </a:cxn>
                  <a:cxn ang="0">
                    <a:pos x="T4" y="T5"/>
                  </a:cxn>
                  <a:cxn ang="0">
                    <a:pos x="T6" y="T7"/>
                  </a:cxn>
                  <a:cxn ang="0">
                    <a:pos x="T8" y="T9"/>
                  </a:cxn>
                  <a:cxn ang="0">
                    <a:pos x="T10" y="T11"/>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0" name="Freeform 12"/>
              <p:cNvSpPr>
                <a:spLocks/>
              </p:cNvSpPr>
              <p:nvPr/>
            </p:nvSpPr>
            <p:spPr bwMode="ltGray">
              <a:xfrm>
                <a:off x="1019" y="1155"/>
                <a:ext cx="4739" cy="12"/>
              </a:xfrm>
              <a:custGeom>
                <a:avLst/>
                <a:gdLst>
                  <a:gd name="T0" fmla="*/ 4724 w 4724"/>
                  <a:gd name="T1" fmla="*/ 0 h 12"/>
                  <a:gd name="T2" fmla="*/ 0 w 4724"/>
                  <a:gd name="T3" fmla="*/ 0 h 12"/>
                  <a:gd name="T4" fmla="*/ 0 w 4724"/>
                  <a:gd name="T5" fmla="*/ 12 h 12"/>
                  <a:gd name="T6" fmla="*/ 4724 w 4724"/>
                  <a:gd name="T7" fmla="*/ 12 h 12"/>
                  <a:gd name="T8" fmla="*/ 4724 w 4724"/>
                  <a:gd name="T9" fmla="*/ 0 h 12"/>
                  <a:gd name="T10" fmla="*/ 4724 w 4724"/>
                  <a:gd name="T11" fmla="*/ 0 h 12"/>
                </a:gdLst>
                <a:ahLst/>
                <a:cxnLst>
                  <a:cxn ang="0">
                    <a:pos x="T0" y="T1"/>
                  </a:cxn>
                  <a:cxn ang="0">
                    <a:pos x="T2" y="T3"/>
                  </a:cxn>
                  <a:cxn ang="0">
                    <a:pos x="T4" y="T5"/>
                  </a:cxn>
                  <a:cxn ang="0">
                    <a:pos x="T6" y="T7"/>
                  </a:cxn>
                  <a:cxn ang="0">
                    <a:pos x="T8" y="T9"/>
                  </a:cxn>
                  <a:cxn ang="0">
                    <a:pos x="T10" y="T11"/>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1"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Lst>
                <a:ahLst/>
                <a:cxnLst>
                  <a:cxn ang="0">
                    <a:pos x="T0" y="T1"/>
                  </a:cxn>
                  <a:cxn ang="0">
                    <a:pos x="T2" y="T3"/>
                  </a:cxn>
                  <a:cxn ang="0">
                    <a:pos x="T4" y="T5"/>
                  </a:cxn>
                  <a:cxn ang="0">
                    <a:pos x="T6" y="T7"/>
                  </a:cxn>
                  <a:cxn ang="0">
                    <a:pos x="T8" y="T9"/>
                  </a:cxn>
                  <a:cxn ang="0">
                    <a:pos x="T10" y="T11"/>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2"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Lst>
                <a:ahLst/>
                <a:cxnLst>
                  <a:cxn ang="0">
                    <a:pos x="T0" y="T1"/>
                  </a:cxn>
                  <a:cxn ang="0">
                    <a:pos x="T2" y="T3"/>
                  </a:cxn>
                  <a:cxn ang="0">
                    <a:pos x="T4" y="T5"/>
                  </a:cxn>
                  <a:cxn ang="0">
                    <a:pos x="T6" y="T7"/>
                  </a:cxn>
                  <a:cxn ang="0">
                    <a:pos x="T8" y="T9"/>
                  </a:cxn>
                  <a:cxn ang="0">
                    <a:pos x="T10" y="T11"/>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9103" name="Freeform 15"/>
              <p:cNvSpPr>
                <a:spLocks/>
              </p:cNvSpPr>
              <p:nvPr/>
            </p:nvSpPr>
            <p:spPr bwMode="ltGray">
              <a:xfrm>
                <a:off x="348" y="1155"/>
                <a:ext cx="419" cy="12"/>
              </a:xfrm>
              <a:custGeom>
                <a:avLst/>
                <a:gdLst>
                  <a:gd name="T0" fmla="*/ 0 w 418"/>
                  <a:gd name="T1" fmla="*/ 0 h 12"/>
                  <a:gd name="T2" fmla="*/ 0 w 418"/>
                  <a:gd name="T3" fmla="*/ 12 h 12"/>
                  <a:gd name="T4" fmla="*/ 418 w 418"/>
                  <a:gd name="T5" fmla="*/ 12 h 12"/>
                  <a:gd name="T6" fmla="*/ 418 w 418"/>
                  <a:gd name="T7" fmla="*/ 0 h 12"/>
                  <a:gd name="T8" fmla="*/ 0 w 418"/>
                  <a:gd name="T9" fmla="*/ 0 h 12"/>
                  <a:gd name="T10" fmla="*/ 0 w 418"/>
                  <a:gd name="T11" fmla="*/ 0 h 12"/>
                </a:gdLst>
                <a:ahLst/>
                <a:cxnLst>
                  <a:cxn ang="0">
                    <a:pos x="T0" y="T1"/>
                  </a:cxn>
                  <a:cxn ang="0">
                    <a:pos x="T2" y="T3"/>
                  </a:cxn>
                  <a:cxn ang="0">
                    <a:pos x="T4" y="T5"/>
                  </a:cxn>
                  <a:cxn ang="0">
                    <a:pos x="T6" y="T7"/>
                  </a:cxn>
                  <a:cxn ang="0">
                    <a:pos x="T8" y="T9"/>
                  </a:cxn>
                  <a:cxn ang="0">
                    <a:pos x="T10" y="T11"/>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grpSp>
      <p:sp>
        <p:nvSpPr>
          <p:cNvPr id="89104" name="Rectangle 16"/>
          <p:cNvSpPr>
            <a:spLocks noGrp="1" noChangeArrowheads="1"/>
          </p:cNvSpPr>
          <p:nvPr>
            <p:ph type="ctrTitle" sz="quarter"/>
          </p:nvPr>
        </p:nvSpPr>
        <p:spPr>
          <a:xfrm>
            <a:off x="1066800" y="1997075"/>
            <a:ext cx="7086600" cy="1431925"/>
          </a:xfrm>
        </p:spPr>
        <p:txBody>
          <a:bodyPr anchor="b"/>
          <a:lstStyle>
            <a:lvl1pPr>
              <a:defRPr/>
            </a:lvl1pPr>
          </a:lstStyle>
          <a:p>
            <a:pPr lvl="0"/>
            <a:r>
              <a:rPr lang="it-IT" altLang="it-IT" noProof="0" smtClean="0"/>
              <a:t>Fare clic per modificare lo stile del titolo</a:t>
            </a:r>
          </a:p>
        </p:txBody>
      </p:sp>
      <p:sp>
        <p:nvSpPr>
          <p:cNvPr id="89105" name="Rectangle 17"/>
          <p:cNvSpPr>
            <a:spLocks noGrp="1" noChangeArrowheads="1"/>
          </p:cNvSpPr>
          <p:nvPr>
            <p:ph type="subTitle" sz="quarter" idx="1"/>
          </p:nvPr>
        </p:nvSpPr>
        <p:spPr>
          <a:xfrm>
            <a:off x="1066800" y="3886200"/>
            <a:ext cx="6400800" cy="1752600"/>
          </a:xfrm>
        </p:spPr>
        <p:txBody>
          <a:bodyPr/>
          <a:lstStyle>
            <a:lvl1pPr marL="0" indent="0">
              <a:buFont typeface="Wingdings" panose="05000000000000000000" pitchFamily="2" charset="2"/>
              <a:buNone/>
              <a:defRPr/>
            </a:lvl1pPr>
          </a:lstStyle>
          <a:p>
            <a:pPr lvl="0"/>
            <a:r>
              <a:rPr lang="it-IT" altLang="it-IT" noProof="0" smtClean="0"/>
              <a:t>Fare clic per modificare lo stile del sottotitolo dello schema</a:t>
            </a:r>
          </a:p>
        </p:txBody>
      </p:sp>
      <p:sp>
        <p:nvSpPr>
          <p:cNvPr id="89106" name="Rectangle 18"/>
          <p:cNvSpPr>
            <a:spLocks noGrp="1" noChangeArrowheads="1"/>
          </p:cNvSpPr>
          <p:nvPr>
            <p:ph type="dt" sz="quarter" idx="2"/>
          </p:nvPr>
        </p:nvSpPr>
        <p:spPr/>
        <p:txBody>
          <a:bodyPr/>
          <a:lstStyle>
            <a:lvl1pPr>
              <a:defRPr/>
            </a:lvl1pPr>
          </a:lstStyle>
          <a:p>
            <a:endParaRPr lang="it-IT" altLang="it-IT">
              <a:solidFill>
                <a:srgbClr val="FFFFFF"/>
              </a:solidFill>
            </a:endParaRPr>
          </a:p>
        </p:txBody>
      </p:sp>
      <p:sp>
        <p:nvSpPr>
          <p:cNvPr id="89107" name="Rectangle 19"/>
          <p:cNvSpPr>
            <a:spLocks noGrp="1" noChangeArrowheads="1"/>
          </p:cNvSpPr>
          <p:nvPr>
            <p:ph type="ftr" sz="quarter" idx="3"/>
          </p:nvPr>
        </p:nvSpPr>
        <p:spPr>
          <a:xfrm>
            <a:off x="3352800" y="6248400"/>
            <a:ext cx="2895600" cy="457200"/>
          </a:xfrm>
        </p:spPr>
        <p:txBody>
          <a:bodyPr/>
          <a:lstStyle>
            <a:lvl1pPr>
              <a:defRPr/>
            </a:lvl1pPr>
          </a:lstStyle>
          <a:p>
            <a:endParaRPr lang="it-IT" altLang="it-IT">
              <a:solidFill>
                <a:srgbClr val="FFFFFF"/>
              </a:solidFill>
            </a:endParaRPr>
          </a:p>
        </p:txBody>
      </p:sp>
      <p:sp>
        <p:nvSpPr>
          <p:cNvPr id="89108" name="Rectangle 20"/>
          <p:cNvSpPr>
            <a:spLocks noGrp="1" noChangeArrowheads="1"/>
          </p:cNvSpPr>
          <p:nvPr>
            <p:ph type="sldNum" sz="quarter" idx="4"/>
          </p:nvPr>
        </p:nvSpPr>
        <p:spPr/>
        <p:txBody>
          <a:bodyPr/>
          <a:lstStyle>
            <a:lvl1pPr>
              <a:defRPr/>
            </a:lvl1pPr>
          </a:lstStyle>
          <a:p>
            <a:fld id="{63FB678A-1D29-487A-851F-C462B70543BD}"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210629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F4CEEEE6-C83A-41EF-A54E-F6DBCBFF387E}"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8294532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623888" y="1709738"/>
            <a:ext cx="78867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86290ED9-6506-406C-97FD-7C479000B647}"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7113129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1066800" y="1981200"/>
            <a:ext cx="36957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914900" y="1981200"/>
            <a:ext cx="36957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ltLang="it-IT">
              <a:solidFill>
                <a:srgbClr val="FFFFFF"/>
              </a:solidFill>
            </a:endParaRPr>
          </a:p>
        </p:txBody>
      </p:sp>
      <p:sp>
        <p:nvSpPr>
          <p:cNvPr id="6" name="Segnaposto piè di pagina 5"/>
          <p:cNvSpPr>
            <a:spLocks noGrp="1"/>
          </p:cNvSpPr>
          <p:nvPr>
            <p:ph type="ftr" sz="quarter" idx="11"/>
          </p:nvPr>
        </p:nvSpPr>
        <p:spPr/>
        <p:txBody>
          <a:bodyPr/>
          <a:lstStyle>
            <a:lvl1pPr>
              <a:defRPr/>
            </a:lvl1pPr>
          </a:lstStyle>
          <a:p>
            <a:endParaRPr lang="it-IT" altLang="it-IT">
              <a:solidFill>
                <a:srgbClr val="FFFFFF"/>
              </a:solidFill>
            </a:endParaRPr>
          </a:p>
        </p:txBody>
      </p:sp>
      <p:sp>
        <p:nvSpPr>
          <p:cNvPr id="7" name="Segnaposto numero diapositiva 6"/>
          <p:cNvSpPr>
            <a:spLocks noGrp="1"/>
          </p:cNvSpPr>
          <p:nvPr>
            <p:ph type="sldNum" sz="quarter" idx="12"/>
          </p:nvPr>
        </p:nvSpPr>
        <p:spPr/>
        <p:txBody>
          <a:bodyPr/>
          <a:lstStyle>
            <a:lvl1pPr>
              <a:defRPr/>
            </a:lvl1pPr>
          </a:lstStyle>
          <a:p>
            <a:fld id="{78DC5AE5-EF9F-4563-8C75-4B727675DE3C}"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7059690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630238" y="365125"/>
            <a:ext cx="78867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30238" y="2505075"/>
            <a:ext cx="386873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29150" y="2505075"/>
            <a:ext cx="38877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ltLang="it-IT">
              <a:solidFill>
                <a:srgbClr val="FFFFFF"/>
              </a:solidFill>
            </a:endParaRPr>
          </a:p>
        </p:txBody>
      </p:sp>
      <p:sp>
        <p:nvSpPr>
          <p:cNvPr id="8" name="Segnaposto piè di pagina 7"/>
          <p:cNvSpPr>
            <a:spLocks noGrp="1"/>
          </p:cNvSpPr>
          <p:nvPr>
            <p:ph type="ftr" sz="quarter" idx="11"/>
          </p:nvPr>
        </p:nvSpPr>
        <p:spPr/>
        <p:txBody>
          <a:bodyPr/>
          <a:lstStyle>
            <a:lvl1pPr>
              <a:defRPr/>
            </a:lvl1pPr>
          </a:lstStyle>
          <a:p>
            <a:endParaRPr lang="it-IT" altLang="it-IT">
              <a:solidFill>
                <a:srgbClr val="FFFFFF"/>
              </a:solidFill>
            </a:endParaRPr>
          </a:p>
        </p:txBody>
      </p:sp>
      <p:sp>
        <p:nvSpPr>
          <p:cNvPr id="9" name="Segnaposto numero diapositiva 8"/>
          <p:cNvSpPr>
            <a:spLocks noGrp="1"/>
          </p:cNvSpPr>
          <p:nvPr>
            <p:ph type="sldNum" sz="quarter" idx="12"/>
          </p:nvPr>
        </p:nvSpPr>
        <p:spPr/>
        <p:txBody>
          <a:bodyPr/>
          <a:lstStyle>
            <a:lvl1pPr>
              <a:defRPr/>
            </a:lvl1pPr>
          </a:lstStyle>
          <a:p>
            <a:fld id="{7E9640F1-FA18-4214-87D0-04248497B58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5887637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ltLang="it-IT">
              <a:solidFill>
                <a:srgbClr val="FFFFFF"/>
              </a:solidFill>
            </a:endParaRPr>
          </a:p>
        </p:txBody>
      </p:sp>
      <p:sp>
        <p:nvSpPr>
          <p:cNvPr id="4" name="Segnaposto piè di pagina 3"/>
          <p:cNvSpPr>
            <a:spLocks noGrp="1"/>
          </p:cNvSpPr>
          <p:nvPr>
            <p:ph type="ftr" sz="quarter" idx="11"/>
          </p:nvPr>
        </p:nvSpPr>
        <p:spPr/>
        <p:txBody>
          <a:bodyPr/>
          <a:lstStyle>
            <a:lvl1pPr>
              <a:defRPr/>
            </a:lvl1pPr>
          </a:lstStyle>
          <a:p>
            <a:endParaRPr lang="it-IT" altLang="it-IT">
              <a:solidFill>
                <a:srgbClr val="FFFFFF"/>
              </a:solidFill>
            </a:endParaRPr>
          </a:p>
        </p:txBody>
      </p:sp>
      <p:sp>
        <p:nvSpPr>
          <p:cNvPr id="5" name="Segnaposto numero diapositiva 4"/>
          <p:cNvSpPr>
            <a:spLocks noGrp="1"/>
          </p:cNvSpPr>
          <p:nvPr>
            <p:ph type="sldNum" sz="quarter" idx="12"/>
          </p:nvPr>
        </p:nvSpPr>
        <p:spPr/>
        <p:txBody>
          <a:bodyPr/>
          <a:lstStyle>
            <a:lvl1pPr>
              <a:defRPr/>
            </a:lvl1pPr>
          </a:lstStyle>
          <a:p>
            <a:fld id="{439510C5-6649-4F8C-902D-C759D33B3142}"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710618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C6AD8D8B-E79F-4497-9516-7D42C2ACE097}" type="slidenum">
              <a:rPr lang="en-US" altLang="it-IT"/>
              <a:pPr/>
              <a:t>‹N›</a:t>
            </a:fld>
            <a:endParaRPr lang="en-US" altLang="it-IT"/>
          </a:p>
        </p:txBody>
      </p:sp>
    </p:spTree>
    <p:extLst>
      <p:ext uri="{BB962C8B-B14F-4D97-AF65-F5344CB8AC3E}">
        <p14:creationId xmlns:p14="http://schemas.microsoft.com/office/powerpoint/2010/main" val="13342115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ltLang="it-IT">
              <a:solidFill>
                <a:srgbClr val="FFFFFF"/>
              </a:solidFill>
            </a:endParaRPr>
          </a:p>
        </p:txBody>
      </p:sp>
      <p:sp>
        <p:nvSpPr>
          <p:cNvPr id="3" name="Segnaposto piè di pagina 2"/>
          <p:cNvSpPr>
            <a:spLocks noGrp="1"/>
          </p:cNvSpPr>
          <p:nvPr>
            <p:ph type="ftr" sz="quarter" idx="11"/>
          </p:nvPr>
        </p:nvSpPr>
        <p:spPr/>
        <p:txBody>
          <a:bodyPr/>
          <a:lstStyle>
            <a:lvl1pPr>
              <a:defRPr/>
            </a:lvl1pPr>
          </a:lstStyle>
          <a:p>
            <a:endParaRPr lang="it-IT" altLang="it-IT">
              <a:solidFill>
                <a:srgbClr val="FFFFFF"/>
              </a:solidFill>
            </a:endParaRPr>
          </a:p>
        </p:txBody>
      </p:sp>
      <p:sp>
        <p:nvSpPr>
          <p:cNvPr id="4" name="Segnaposto numero diapositiva 3"/>
          <p:cNvSpPr>
            <a:spLocks noGrp="1"/>
          </p:cNvSpPr>
          <p:nvPr>
            <p:ph type="sldNum" sz="quarter" idx="12"/>
          </p:nvPr>
        </p:nvSpPr>
        <p:spPr/>
        <p:txBody>
          <a:bodyPr/>
          <a:lstStyle>
            <a:lvl1pPr>
              <a:defRPr/>
            </a:lvl1pPr>
          </a:lstStyle>
          <a:p>
            <a:fld id="{E80EC675-007E-4988-95F0-1086CA620048}"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40682910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ltLang="it-IT">
              <a:solidFill>
                <a:srgbClr val="FFFFFF"/>
              </a:solidFill>
            </a:endParaRPr>
          </a:p>
        </p:txBody>
      </p:sp>
      <p:sp>
        <p:nvSpPr>
          <p:cNvPr id="6" name="Segnaposto piè di pagina 5"/>
          <p:cNvSpPr>
            <a:spLocks noGrp="1"/>
          </p:cNvSpPr>
          <p:nvPr>
            <p:ph type="ftr" sz="quarter" idx="11"/>
          </p:nvPr>
        </p:nvSpPr>
        <p:spPr/>
        <p:txBody>
          <a:bodyPr/>
          <a:lstStyle>
            <a:lvl1pPr>
              <a:defRPr/>
            </a:lvl1pPr>
          </a:lstStyle>
          <a:p>
            <a:endParaRPr lang="it-IT" altLang="it-IT">
              <a:solidFill>
                <a:srgbClr val="FFFFFF"/>
              </a:solidFill>
            </a:endParaRPr>
          </a:p>
        </p:txBody>
      </p:sp>
      <p:sp>
        <p:nvSpPr>
          <p:cNvPr id="7" name="Segnaposto numero diapositiva 6"/>
          <p:cNvSpPr>
            <a:spLocks noGrp="1"/>
          </p:cNvSpPr>
          <p:nvPr>
            <p:ph type="sldNum" sz="quarter" idx="12"/>
          </p:nvPr>
        </p:nvSpPr>
        <p:spPr/>
        <p:txBody>
          <a:bodyPr/>
          <a:lstStyle>
            <a:lvl1pPr>
              <a:defRPr/>
            </a:lvl1pPr>
          </a:lstStyle>
          <a:p>
            <a:fld id="{89267EA3-E283-40F3-9C9D-91640476FC84}"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705863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ltLang="it-IT">
              <a:solidFill>
                <a:srgbClr val="FFFFFF"/>
              </a:solidFill>
            </a:endParaRPr>
          </a:p>
        </p:txBody>
      </p:sp>
      <p:sp>
        <p:nvSpPr>
          <p:cNvPr id="6" name="Segnaposto piè di pagina 5"/>
          <p:cNvSpPr>
            <a:spLocks noGrp="1"/>
          </p:cNvSpPr>
          <p:nvPr>
            <p:ph type="ftr" sz="quarter" idx="11"/>
          </p:nvPr>
        </p:nvSpPr>
        <p:spPr/>
        <p:txBody>
          <a:bodyPr/>
          <a:lstStyle>
            <a:lvl1pPr>
              <a:defRPr/>
            </a:lvl1pPr>
          </a:lstStyle>
          <a:p>
            <a:endParaRPr lang="it-IT" altLang="it-IT">
              <a:solidFill>
                <a:srgbClr val="FFFFFF"/>
              </a:solidFill>
            </a:endParaRPr>
          </a:p>
        </p:txBody>
      </p:sp>
      <p:sp>
        <p:nvSpPr>
          <p:cNvPr id="7" name="Segnaposto numero diapositiva 6"/>
          <p:cNvSpPr>
            <a:spLocks noGrp="1"/>
          </p:cNvSpPr>
          <p:nvPr>
            <p:ph type="sldNum" sz="quarter" idx="12"/>
          </p:nvPr>
        </p:nvSpPr>
        <p:spPr/>
        <p:txBody>
          <a:bodyPr/>
          <a:lstStyle>
            <a:lvl1pPr>
              <a:defRPr/>
            </a:lvl1pPr>
          </a:lstStyle>
          <a:p>
            <a:fld id="{A4FE9960-F252-42FF-8733-217D0EE08978}"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4531857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3061A5A8-6201-4E2C-8BD1-3B0C9126B2CB}"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36196160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24650" y="304800"/>
            <a:ext cx="1885950" cy="57912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1066800" y="304800"/>
            <a:ext cx="5505450" cy="57912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solidFill>
                <a:srgbClr val="FFFFFF"/>
              </a:solidFill>
            </a:endParaRPr>
          </a:p>
        </p:txBody>
      </p:sp>
      <p:sp>
        <p:nvSpPr>
          <p:cNvPr id="5" name="Segnaposto piè di pagina 4"/>
          <p:cNvSpPr>
            <a:spLocks noGrp="1"/>
          </p:cNvSpPr>
          <p:nvPr>
            <p:ph type="ftr" sz="quarter" idx="11"/>
          </p:nvPr>
        </p:nvSpPr>
        <p:spPr/>
        <p:txBody>
          <a:bodyPr/>
          <a:lstStyle>
            <a:lvl1pPr>
              <a:defRPr/>
            </a:lvl1pPr>
          </a:lstStyle>
          <a:p>
            <a:endParaRPr lang="it-IT" altLang="it-IT">
              <a:solidFill>
                <a:srgbClr val="FFFFFF"/>
              </a:solidFill>
            </a:endParaRPr>
          </a:p>
        </p:txBody>
      </p:sp>
      <p:sp>
        <p:nvSpPr>
          <p:cNvPr id="6" name="Segnaposto numero diapositiva 5"/>
          <p:cNvSpPr>
            <a:spLocks noGrp="1"/>
          </p:cNvSpPr>
          <p:nvPr>
            <p:ph type="sldNum" sz="quarter" idx="12"/>
          </p:nvPr>
        </p:nvSpPr>
        <p:spPr/>
        <p:txBody>
          <a:bodyPr/>
          <a:lstStyle>
            <a:lvl1pPr>
              <a:defRPr/>
            </a:lvl1pPr>
          </a:lstStyle>
          <a:p>
            <a:fld id="{EC7AD5A3-38AE-407B-8D90-F2E11CCDDBFB}"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155713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6ECC629B-FDE9-4C6A-9F3E-C01FC4FA9688}" type="slidenum">
              <a:rPr lang="en-US" altLang="it-IT"/>
              <a:pPr/>
              <a:t>‹N›</a:t>
            </a:fld>
            <a:endParaRPr lang="en-US" altLang="it-IT"/>
          </a:p>
        </p:txBody>
      </p:sp>
    </p:spTree>
    <p:extLst>
      <p:ext uri="{BB962C8B-B14F-4D97-AF65-F5344CB8AC3E}">
        <p14:creationId xmlns:p14="http://schemas.microsoft.com/office/powerpoint/2010/main" val="229000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E332D60B-295B-4083-8C31-1FCBC81AF87B}" type="slidenum">
              <a:rPr lang="en-US" altLang="it-IT"/>
              <a:pPr/>
              <a:t>‹N›</a:t>
            </a:fld>
            <a:endParaRPr lang="en-US" altLang="it-IT"/>
          </a:p>
        </p:txBody>
      </p:sp>
    </p:spTree>
    <p:extLst>
      <p:ext uri="{BB962C8B-B14F-4D97-AF65-F5344CB8AC3E}">
        <p14:creationId xmlns:p14="http://schemas.microsoft.com/office/powerpoint/2010/main" val="1881285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3CFA8A93-79D3-411D-A711-96BC927A5AEA}" type="slidenum">
              <a:rPr lang="en-US" altLang="it-IT"/>
              <a:pPr/>
              <a:t>‹N›</a:t>
            </a:fld>
            <a:endParaRPr lang="en-US" altLang="it-IT"/>
          </a:p>
        </p:txBody>
      </p:sp>
    </p:spTree>
    <p:extLst>
      <p:ext uri="{BB962C8B-B14F-4D97-AF65-F5344CB8AC3E}">
        <p14:creationId xmlns:p14="http://schemas.microsoft.com/office/powerpoint/2010/main" val="818873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4C804D2-FBDD-4899-A128-2520004BB892}" type="slidenum">
              <a:rPr lang="en-US" altLang="it-IT"/>
              <a:pPr/>
              <a:t>‹N›</a:t>
            </a:fld>
            <a:endParaRPr lang="en-US" altLang="it-IT"/>
          </a:p>
        </p:txBody>
      </p:sp>
    </p:spTree>
    <p:extLst>
      <p:ext uri="{BB962C8B-B14F-4D97-AF65-F5344CB8AC3E}">
        <p14:creationId xmlns:p14="http://schemas.microsoft.com/office/powerpoint/2010/main" val="3984619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55D1EEA-1260-4EEC-825F-9E2351E85638}" type="slidenum">
              <a:rPr lang="en-US" altLang="it-IT"/>
              <a:pPr/>
              <a:t>‹N›</a:t>
            </a:fld>
            <a:endParaRPr lang="en-US" altLang="it-IT"/>
          </a:p>
        </p:txBody>
      </p:sp>
    </p:spTree>
    <p:extLst>
      <p:ext uri="{BB962C8B-B14F-4D97-AF65-F5344CB8AC3E}">
        <p14:creationId xmlns:p14="http://schemas.microsoft.com/office/powerpoint/2010/main" val="2737662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t-IT" smtClean="0"/>
              <a:t>Kliknij, aby edytować styl wzorca tytułu</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t-IT" smtClean="0"/>
              <a:t>Kliknij, aby edytować style wzorca tekstu</a:t>
            </a:r>
          </a:p>
          <a:p>
            <a:pPr lvl="1"/>
            <a:r>
              <a:rPr lang="en-US" altLang="it-IT" smtClean="0"/>
              <a:t>Drugi poziom</a:t>
            </a:r>
          </a:p>
          <a:p>
            <a:pPr lvl="2"/>
            <a:r>
              <a:rPr lang="en-US" altLang="it-IT" smtClean="0"/>
              <a:t>Trzeci poziom</a:t>
            </a:r>
          </a:p>
          <a:p>
            <a:pPr lvl="3"/>
            <a:r>
              <a:rPr lang="en-US" altLang="it-IT" smtClean="0"/>
              <a:t>Czwarty poziom</a:t>
            </a:r>
          </a:p>
          <a:p>
            <a:pPr lvl="4"/>
            <a:r>
              <a:rPr lang="en-US" altLang="it-IT"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9400E5E-8C96-492E-ABA2-D3367DB043D8}" type="slidenum">
              <a:rPr lang="en-US" altLang="it-IT"/>
              <a:pPr/>
              <a:t>‹N›</a:t>
            </a:fld>
            <a:endParaRPr lang="en-US"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it-IT">
              <a:solidFill>
                <a:srgbClr val="FFFFFF"/>
              </a:solidFill>
              <a:latin typeface="Arial" charset="0"/>
            </a:endParaRPr>
          </a:p>
        </p:txBody>
      </p:sp>
      <p:grpSp>
        <p:nvGrpSpPr>
          <p:cNvPr id="1027" name="Group 3"/>
          <p:cNvGrpSpPr>
            <a:grpSpLocks/>
          </p:cNvGrpSpPr>
          <p:nvPr/>
        </p:nvGrpSpPr>
        <p:grpSpPr bwMode="auto">
          <a:xfrm>
            <a:off x="3175" y="4267200"/>
            <a:ext cx="9140825" cy="2590800"/>
            <a:chOff x="2" y="2688"/>
            <a:chExt cx="5758" cy="1632"/>
          </a:xfrm>
        </p:grpSpPr>
        <p:sp>
          <p:nvSpPr>
            <p:cNvPr id="29700"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grpSp>
          <p:nvGrpSpPr>
            <p:cNvPr id="1034" name="Group 5"/>
            <p:cNvGrpSpPr>
              <a:grpSpLocks/>
            </p:cNvGrpSpPr>
            <p:nvPr userDrawn="1"/>
          </p:nvGrpSpPr>
          <p:grpSpPr bwMode="auto">
            <a:xfrm>
              <a:off x="3528" y="3715"/>
              <a:ext cx="792" cy="521"/>
              <a:chOff x="3527" y="3715"/>
              <a:chExt cx="792" cy="521"/>
            </a:xfrm>
          </p:grpSpPr>
          <p:sp>
            <p:nvSpPr>
              <p:cNvPr id="2970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it-IT">
                  <a:solidFill>
                    <a:srgbClr val="FFFFFF"/>
                  </a:solidFill>
                  <a:latin typeface="Arial" charset="0"/>
                </a:endParaRPr>
              </a:p>
            </p:txBody>
          </p:sp>
          <p:sp>
            <p:nvSpPr>
              <p:cNvPr id="2970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0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0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0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07"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08"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it-IT">
                  <a:solidFill>
                    <a:srgbClr val="FFFFFF"/>
                  </a:solidFill>
                  <a:latin typeface="Arial" charset="0"/>
                </a:endParaRPr>
              </a:p>
            </p:txBody>
          </p:sp>
          <p:sp>
            <p:nvSpPr>
              <p:cNvPr id="29709"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10"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it-IT">
                  <a:solidFill>
                    <a:srgbClr val="FFFFFF"/>
                  </a:solidFill>
                  <a:latin typeface="Arial" charset="0"/>
                </a:endParaRPr>
              </a:p>
            </p:txBody>
          </p:sp>
          <p:sp>
            <p:nvSpPr>
              <p:cNvPr id="29711"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it-IT">
                  <a:solidFill>
                    <a:srgbClr val="FFFFFF"/>
                  </a:solidFill>
                  <a:latin typeface="Arial" charset="0"/>
                </a:endParaRPr>
              </a:p>
            </p:txBody>
          </p:sp>
          <p:sp>
            <p:nvSpPr>
              <p:cNvPr id="2971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grpSp>
        <p:grpSp>
          <p:nvGrpSpPr>
            <p:cNvPr id="1035" name="Group 17"/>
            <p:cNvGrpSpPr>
              <a:grpSpLocks/>
            </p:cNvGrpSpPr>
            <p:nvPr userDrawn="1"/>
          </p:nvGrpSpPr>
          <p:grpSpPr bwMode="auto">
            <a:xfrm>
              <a:off x="1776" y="3631"/>
              <a:ext cx="1626" cy="683"/>
              <a:chOff x="1776" y="3631"/>
              <a:chExt cx="1626" cy="683"/>
            </a:xfrm>
          </p:grpSpPr>
          <p:sp>
            <p:nvSpPr>
              <p:cNvPr id="2971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2971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2971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2971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1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1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2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it-IT">
                  <a:solidFill>
                    <a:srgbClr val="FFFFFF"/>
                  </a:solidFill>
                  <a:latin typeface="Arial" charset="0"/>
                </a:endParaRPr>
              </a:p>
            </p:txBody>
          </p:sp>
          <p:sp>
            <p:nvSpPr>
              <p:cNvPr id="2972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it-IT">
                  <a:solidFill>
                    <a:srgbClr val="FFFFFF"/>
                  </a:solidFill>
                  <a:latin typeface="Arial" charset="0"/>
                </a:endParaRPr>
              </a:p>
            </p:txBody>
          </p:sp>
          <p:sp>
            <p:nvSpPr>
              <p:cNvPr id="29722"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23"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it-IT">
                  <a:solidFill>
                    <a:srgbClr val="FFFFFF"/>
                  </a:solidFill>
                  <a:latin typeface="Arial" charset="0"/>
                </a:endParaRPr>
              </a:p>
            </p:txBody>
          </p:sp>
          <p:sp>
            <p:nvSpPr>
              <p:cNvPr id="29724"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it-IT">
                  <a:solidFill>
                    <a:srgbClr val="FFFFFF"/>
                  </a:solidFill>
                  <a:latin typeface="Arial" charset="0"/>
                </a:endParaRPr>
              </a:p>
            </p:txBody>
          </p:sp>
          <p:sp>
            <p:nvSpPr>
              <p:cNvPr id="29725"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26"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sp>
            <p:nvSpPr>
              <p:cNvPr id="29727"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sp>
            <p:nvSpPr>
              <p:cNvPr id="29728"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29"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0"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1"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grpSp>
        <p:grpSp>
          <p:nvGrpSpPr>
            <p:cNvPr id="1036" name="Group 36"/>
            <p:cNvGrpSpPr>
              <a:grpSpLocks/>
            </p:cNvGrpSpPr>
            <p:nvPr userDrawn="1"/>
          </p:nvGrpSpPr>
          <p:grpSpPr bwMode="auto">
            <a:xfrm>
              <a:off x="4128" y="3360"/>
              <a:ext cx="1351" cy="821"/>
              <a:chOff x="4128" y="3360"/>
              <a:chExt cx="1351" cy="821"/>
            </a:xfrm>
          </p:grpSpPr>
          <p:sp>
            <p:nvSpPr>
              <p:cNvPr id="29733"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4"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5"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6"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7"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8"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39"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40"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it-IT">
                  <a:solidFill>
                    <a:srgbClr val="FFFFFF"/>
                  </a:solidFill>
                  <a:latin typeface="Arial" charset="0"/>
                </a:endParaRPr>
              </a:p>
            </p:txBody>
          </p:sp>
          <p:sp>
            <p:nvSpPr>
              <p:cNvPr id="29741"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it-IT">
                  <a:solidFill>
                    <a:srgbClr val="FFFFFF"/>
                  </a:solidFill>
                  <a:latin typeface="Arial" charset="0"/>
                </a:endParaRPr>
              </a:p>
            </p:txBody>
          </p:sp>
          <p:sp>
            <p:nvSpPr>
              <p:cNvPr id="29742"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43"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4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it-IT">
                  <a:solidFill>
                    <a:srgbClr val="FFFFFF"/>
                  </a:solidFill>
                  <a:latin typeface="Arial" charset="0"/>
                </a:endParaRPr>
              </a:p>
            </p:txBody>
          </p:sp>
          <p:sp>
            <p:nvSpPr>
              <p:cNvPr id="2974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4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4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4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4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grpSp>
        <p:grpSp>
          <p:nvGrpSpPr>
            <p:cNvPr id="1037" name="Group 54"/>
            <p:cNvGrpSpPr>
              <a:grpSpLocks/>
            </p:cNvGrpSpPr>
            <p:nvPr userDrawn="1"/>
          </p:nvGrpSpPr>
          <p:grpSpPr bwMode="auto">
            <a:xfrm>
              <a:off x="5280" y="3024"/>
              <a:ext cx="425" cy="258"/>
              <a:chOff x="5280" y="3024"/>
              <a:chExt cx="425" cy="258"/>
            </a:xfrm>
          </p:grpSpPr>
          <p:sp>
            <p:nvSpPr>
              <p:cNvPr id="29751"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52"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53"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54"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55"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56"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it-IT">
                  <a:solidFill>
                    <a:srgbClr val="FFFFFF"/>
                  </a:solidFill>
                  <a:latin typeface="Arial" charset="0"/>
                </a:endParaRPr>
              </a:p>
            </p:txBody>
          </p:sp>
          <p:sp>
            <p:nvSpPr>
              <p:cNvPr id="29757"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it-IT">
                  <a:solidFill>
                    <a:srgbClr val="FFFFFF"/>
                  </a:solidFill>
                  <a:latin typeface="Arial" charset="0"/>
                </a:endParaRPr>
              </a:p>
            </p:txBody>
          </p:sp>
          <p:grpSp>
            <p:nvGrpSpPr>
              <p:cNvPr id="1045" name="Group 62"/>
              <p:cNvGrpSpPr>
                <a:grpSpLocks/>
              </p:cNvGrpSpPr>
              <p:nvPr/>
            </p:nvGrpSpPr>
            <p:grpSpPr bwMode="auto">
              <a:xfrm>
                <a:off x="5381" y="3085"/>
                <a:ext cx="227" cy="132"/>
                <a:chOff x="5381" y="3085"/>
                <a:chExt cx="227" cy="132"/>
              </a:xfrm>
            </p:grpSpPr>
            <p:sp>
              <p:nvSpPr>
                <p:cNvPr id="29759"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60"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61"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it-IT">
                    <a:solidFill>
                      <a:srgbClr val="FFFFFF"/>
                    </a:solidFill>
                    <a:latin typeface="Arial" charset="0"/>
                  </a:endParaRPr>
                </a:p>
              </p:txBody>
            </p:sp>
            <p:sp>
              <p:nvSpPr>
                <p:cNvPr id="29762"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it-IT">
                    <a:solidFill>
                      <a:srgbClr val="FFFFFF"/>
                    </a:solidFill>
                    <a:latin typeface="Arial" charset="0"/>
                  </a:endParaRPr>
                </a:p>
              </p:txBody>
            </p:sp>
          </p:grpSp>
        </p:grpSp>
      </p:grpSp>
      <p:sp>
        <p:nvSpPr>
          <p:cNvPr id="2976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it-IT" smtClean="0"/>
              <a:t>Fare clic per modificare lo stile del titolo</a:t>
            </a:r>
          </a:p>
        </p:txBody>
      </p:sp>
      <p:sp>
        <p:nvSpPr>
          <p:cNvPr id="2976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29765"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a:defRPr/>
            </a:pPr>
            <a:endParaRPr lang="it-IT">
              <a:solidFill>
                <a:srgbClr val="FFFFFF"/>
              </a:solidFill>
            </a:endParaRPr>
          </a:p>
        </p:txBody>
      </p:sp>
      <p:sp>
        <p:nvSpPr>
          <p:cNvPr id="29766"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a:defRPr/>
            </a:pPr>
            <a:endParaRPr lang="it-IT">
              <a:solidFill>
                <a:srgbClr val="FFFFFF"/>
              </a:solidFill>
            </a:endParaRPr>
          </a:p>
        </p:txBody>
      </p:sp>
      <p:sp>
        <p:nvSpPr>
          <p:cNvPr id="29767"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fld id="{7EDB144A-258A-41E5-8C06-1D5CE4C29441}" type="slidenum">
              <a:rPr lang="it-IT" altLang="it-IT">
                <a:solidFill>
                  <a:srgbClr val="FFFFFF"/>
                </a:solidFill>
              </a:rPr>
              <a:pPr/>
              <a:t>‹N›</a:t>
            </a:fld>
            <a:endParaRPr lang="it-IT" altLang="it-IT">
              <a:solidFill>
                <a:srgbClr val="FFFFFF"/>
              </a:solidFill>
            </a:endParaRPr>
          </a:p>
        </p:txBody>
      </p:sp>
    </p:spTree>
    <p:extLst>
      <p:ext uri="{BB962C8B-B14F-4D97-AF65-F5344CB8AC3E}">
        <p14:creationId xmlns:p14="http://schemas.microsoft.com/office/powerpoint/2010/main" val="2324062224"/>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anose="05000000000000000000"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anose="05000000000000000000"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8066" name="Group 2"/>
          <p:cNvGrpSpPr>
            <a:grpSpLocks/>
          </p:cNvGrpSpPr>
          <p:nvPr/>
        </p:nvGrpSpPr>
        <p:grpSpPr bwMode="auto">
          <a:xfrm>
            <a:off x="0" y="6350"/>
            <a:ext cx="9140825" cy="6851650"/>
            <a:chOff x="0" y="4"/>
            <a:chExt cx="5758" cy="4316"/>
          </a:xfrm>
        </p:grpSpPr>
        <p:sp>
          <p:nvSpPr>
            <p:cNvPr id="88067" name="Freeform 3"/>
            <p:cNvSpPr>
              <a:spLocks/>
            </p:cNvSpPr>
            <p:nvPr/>
          </p:nvSpPr>
          <p:spPr bwMode="hidden">
            <a:xfrm>
              <a:off x="558" y="1161"/>
              <a:ext cx="5200" cy="3159"/>
            </a:xfrm>
            <a:custGeom>
              <a:avLst/>
              <a:gdLst>
                <a:gd name="T0" fmla="*/ 0 w 5184"/>
                <a:gd name="T1" fmla="*/ 3159 h 3159"/>
                <a:gd name="T2" fmla="*/ 5184 w 5184"/>
                <a:gd name="T3" fmla="*/ 3159 h 3159"/>
                <a:gd name="T4" fmla="*/ 5184 w 5184"/>
                <a:gd name="T5" fmla="*/ 0 h 3159"/>
                <a:gd name="T6" fmla="*/ 0 w 5184"/>
                <a:gd name="T7" fmla="*/ 0 h 3159"/>
                <a:gd name="T8" fmla="*/ 0 w 5184"/>
                <a:gd name="T9" fmla="*/ 3159 h 3159"/>
                <a:gd name="T10" fmla="*/ 0 w 5184"/>
                <a:gd name="T11" fmla="*/ 3159 h 3159"/>
              </a:gdLst>
              <a:ahLst/>
              <a:cxnLst>
                <a:cxn ang="0">
                  <a:pos x="T0" y="T1"/>
                </a:cxn>
                <a:cxn ang="0">
                  <a:pos x="T2" y="T3"/>
                </a:cxn>
                <a:cxn ang="0">
                  <a:pos x="T4" y="T5"/>
                </a:cxn>
                <a:cxn ang="0">
                  <a:pos x="T6" y="T7"/>
                </a:cxn>
                <a:cxn ang="0">
                  <a:pos x="T8" y="T9"/>
                </a:cxn>
                <a:cxn ang="0">
                  <a:pos x="T10" y="T11"/>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68" name="Freeform 4"/>
            <p:cNvSpPr>
              <a:spLocks/>
            </p:cNvSpPr>
            <p:nvPr/>
          </p:nvSpPr>
          <p:spPr bwMode="hidden">
            <a:xfrm>
              <a:off x="0" y="1161"/>
              <a:ext cx="558" cy="3159"/>
            </a:xfrm>
            <a:custGeom>
              <a:avLst/>
              <a:gdLst>
                <a:gd name="T0" fmla="*/ 0 w 556"/>
                <a:gd name="T1" fmla="*/ 0 h 3159"/>
                <a:gd name="T2" fmla="*/ 0 w 556"/>
                <a:gd name="T3" fmla="*/ 3159 h 3159"/>
                <a:gd name="T4" fmla="*/ 556 w 556"/>
                <a:gd name="T5" fmla="*/ 3159 h 3159"/>
                <a:gd name="T6" fmla="*/ 556 w 556"/>
                <a:gd name="T7" fmla="*/ 0 h 3159"/>
                <a:gd name="T8" fmla="*/ 0 w 556"/>
                <a:gd name="T9" fmla="*/ 0 h 3159"/>
                <a:gd name="T10" fmla="*/ 0 w 556"/>
                <a:gd name="T11" fmla="*/ 0 h 3159"/>
              </a:gdLst>
              <a:ahLst/>
              <a:cxnLst>
                <a:cxn ang="0">
                  <a:pos x="T0" y="T1"/>
                </a:cxn>
                <a:cxn ang="0">
                  <a:pos x="T2" y="T3"/>
                </a:cxn>
                <a:cxn ang="0">
                  <a:pos x="T4" y="T5"/>
                </a:cxn>
                <a:cxn ang="0">
                  <a:pos x="T6" y="T7"/>
                </a:cxn>
                <a:cxn ang="0">
                  <a:pos x="T8" y="T9"/>
                </a:cxn>
                <a:cxn ang="0">
                  <a:pos x="T10" y="T11"/>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nvGrpSpPr>
            <p:cNvPr id="88069" name="Group 5"/>
            <p:cNvGrpSpPr>
              <a:grpSpLocks/>
            </p:cNvGrpSpPr>
            <p:nvPr userDrawn="1"/>
          </p:nvGrpSpPr>
          <p:grpSpPr bwMode="auto">
            <a:xfrm>
              <a:off x="0" y="4"/>
              <a:ext cx="5758" cy="4316"/>
              <a:chOff x="0" y="4"/>
              <a:chExt cx="5758" cy="4316"/>
            </a:xfrm>
          </p:grpSpPr>
          <p:sp>
            <p:nvSpPr>
              <p:cNvPr id="88070"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Lst>
                <a:ahLst/>
                <a:cxnLst>
                  <a:cxn ang="0">
                    <a:pos x="T0" y="T1"/>
                  </a:cxn>
                  <a:cxn ang="0">
                    <a:pos x="T2" y="T3"/>
                  </a:cxn>
                  <a:cxn ang="0">
                    <a:pos x="T4" y="T5"/>
                  </a:cxn>
                  <a:cxn ang="0">
                    <a:pos x="T6" y="T7"/>
                  </a:cxn>
                  <a:cxn ang="0">
                    <a:pos x="T8" y="T9"/>
                  </a:cxn>
                  <a:cxn ang="0">
                    <a:pos x="T10" y="T11"/>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1"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Lst>
                <a:ahLst/>
                <a:cxnLst>
                  <a:cxn ang="0">
                    <a:pos x="T0" y="T1"/>
                  </a:cxn>
                  <a:cxn ang="0">
                    <a:pos x="T2" y="T3"/>
                  </a:cxn>
                  <a:cxn ang="0">
                    <a:pos x="T4" y="T5"/>
                  </a:cxn>
                  <a:cxn ang="0">
                    <a:pos x="T6" y="T7"/>
                  </a:cxn>
                  <a:cxn ang="0">
                    <a:pos x="T8" y="T9"/>
                  </a:cxn>
                  <a:cxn ang="0">
                    <a:pos x="T10" y="T11"/>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2" name="Freeform 8"/>
              <p:cNvSpPr>
                <a:spLocks/>
              </p:cNvSpPr>
              <p:nvPr/>
            </p:nvSpPr>
            <p:spPr bwMode="ltGray">
              <a:xfrm>
                <a:off x="1019" y="1155"/>
                <a:ext cx="4739" cy="12"/>
              </a:xfrm>
              <a:custGeom>
                <a:avLst/>
                <a:gdLst>
                  <a:gd name="T0" fmla="*/ 4724 w 4724"/>
                  <a:gd name="T1" fmla="*/ 0 h 12"/>
                  <a:gd name="T2" fmla="*/ 0 w 4724"/>
                  <a:gd name="T3" fmla="*/ 0 h 12"/>
                  <a:gd name="T4" fmla="*/ 0 w 4724"/>
                  <a:gd name="T5" fmla="*/ 12 h 12"/>
                  <a:gd name="T6" fmla="*/ 4724 w 4724"/>
                  <a:gd name="T7" fmla="*/ 12 h 12"/>
                  <a:gd name="T8" fmla="*/ 4724 w 4724"/>
                  <a:gd name="T9" fmla="*/ 0 h 12"/>
                  <a:gd name="T10" fmla="*/ 4724 w 4724"/>
                  <a:gd name="T11" fmla="*/ 0 h 12"/>
                </a:gdLst>
                <a:ahLst/>
                <a:cxnLst>
                  <a:cxn ang="0">
                    <a:pos x="T0" y="T1"/>
                  </a:cxn>
                  <a:cxn ang="0">
                    <a:pos x="T2" y="T3"/>
                  </a:cxn>
                  <a:cxn ang="0">
                    <a:pos x="T4" y="T5"/>
                  </a:cxn>
                  <a:cxn ang="0">
                    <a:pos x="T6" y="T7"/>
                  </a:cxn>
                  <a:cxn ang="0">
                    <a:pos x="T8" y="T9"/>
                  </a:cxn>
                  <a:cxn ang="0">
                    <a:pos x="T10" y="T11"/>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3"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Lst>
                <a:ahLst/>
                <a:cxnLst>
                  <a:cxn ang="0">
                    <a:pos x="T0" y="T1"/>
                  </a:cxn>
                  <a:cxn ang="0">
                    <a:pos x="T2" y="T3"/>
                  </a:cxn>
                  <a:cxn ang="0">
                    <a:pos x="T4" y="T5"/>
                  </a:cxn>
                  <a:cxn ang="0">
                    <a:pos x="T6" y="T7"/>
                  </a:cxn>
                  <a:cxn ang="0">
                    <a:pos x="T8" y="T9"/>
                  </a:cxn>
                  <a:cxn ang="0">
                    <a:pos x="T10" y="T11"/>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4"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Lst>
                <a:ahLst/>
                <a:cxnLst>
                  <a:cxn ang="0">
                    <a:pos x="T0" y="T1"/>
                  </a:cxn>
                  <a:cxn ang="0">
                    <a:pos x="T2" y="T3"/>
                  </a:cxn>
                  <a:cxn ang="0">
                    <a:pos x="T4" y="T5"/>
                  </a:cxn>
                  <a:cxn ang="0">
                    <a:pos x="T6" y="T7"/>
                  </a:cxn>
                  <a:cxn ang="0">
                    <a:pos x="T8" y="T9"/>
                  </a:cxn>
                  <a:cxn ang="0">
                    <a:pos x="T10" y="T11"/>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5" name="Freeform 11"/>
              <p:cNvSpPr>
                <a:spLocks/>
              </p:cNvSpPr>
              <p:nvPr/>
            </p:nvSpPr>
            <p:spPr bwMode="ltGray">
              <a:xfrm>
                <a:off x="552" y="951"/>
                <a:ext cx="12" cy="420"/>
              </a:xfrm>
              <a:custGeom>
                <a:avLst/>
                <a:gdLst>
                  <a:gd name="T0" fmla="*/ 0 w 12"/>
                  <a:gd name="T1" fmla="*/ 0 h 420"/>
                  <a:gd name="T2" fmla="*/ 0 w 12"/>
                  <a:gd name="T3" fmla="*/ 420 h 420"/>
                  <a:gd name="T4" fmla="*/ 12 w 12"/>
                  <a:gd name="T5" fmla="*/ 420 h 420"/>
                  <a:gd name="T6" fmla="*/ 12 w 12"/>
                  <a:gd name="T7" fmla="*/ 0 h 420"/>
                  <a:gd name="T8" fmla="*/ 0 w 12"/>
                  <a:gd name="T9" fmla="*/ 0 h 420"/>
                  <a:gd name="T10" fmla="*/ 0 w 12"/>
                  <a:gd name="T11" fmla="*/ 0 h 420"/>
                </a:gdLst>
                <a:ahLst/>
                <a:cxnLst>
                  <a:cxn ang="0">
                    <a:pos x="T0" y="T1"/>
                  </a:cxn>
                  <a:cxn ang="0">
                    <a:pos x="T2" y="T3"/>
                  </a:cxn>
                  <a:cxn ang="0">
                    <a:pos x="T4" y="T5"/>
                  </a:cxn>
                  <a:cxn ang="0">
                    <a:pos x="T6" y="T7"/>
                  </a:cxn>
                  <a:cxn ang="0">
                    <a:pos x="T8" y="T9"/>
                  </a:cxn>
                  <a:cxn ang="0">
                    <a:pos x="T10" y="T11"/>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6" name="Freeform 12"/>
              <p:cNvSpPr>
                <a:spLocks/>
              </p:cNvSpPr>
              <p:nvPr/>
            </p:nvSpPr>
            <p:spPr bwMode="ltGray">
              <a:xfrm>
                <a:off x="0" y="1155"/>
                <a:ext cx="351" cy="12"/>
              </a:xfrm>
              <a:custGeom>
                <a:avLst/>
                <a:gdLst>
                  <a:gd name="T0" fmla="*/ 0 w 251"/>
                  <a:gd name="T1" fmla="*/ 0 h 12"/>
                  <a:gd name="T2" fmla="*/ 0 w 251"/>
                  <a:gd name="T3" fmla="*/ 12 h 12"/>
                  <a:gd name="T4" fmla="*/ 251 w 251"/>
                  <a:gd name="T5" fmla="*/ 12 h 12"/>
                  <a:gd name="T6" fmla="*/ 251 w 251"/>
                  <a:gd name="T7" fmla="*/ 0 h 12"/>
                  <a:gd name="T8" fmla="*/ 0 w 251"/>
                  <a:gd name="T9" fmla="*/ 0 h 12"/>
                  <a:gd name="T10" fmla="*/ 0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7" name="Freeform 13"/>
              <p:cNvSpPr>
                <a:spLocks/>
              </p:cNvSpPr>
              <p:nvPr/>
            </p:nvSpPr>
            <p:spPr bwMode="ltGray">
              <a:xfrm>
                <a:off x="767" y="1155"/>
                <a:ext cx="252" cy="12"/>
              </a:xfrm>
              <a:custGeom>
                <a:avLst/>
                <a:gdLst>
                  <a:gd name="T0" fmla="*/ 251 w 251"/>
                  <a:gd name="T1" fmla="*/ 0 h 12"/>
                  <a:gd name="T2" fmla="*/ 0 w 251"/>
                  <a:gd name="T3" fmla="*/ 0 h 12"/>
                  <a:gd name="T4" fmla="*/ 0 w 251"/>
                  <a:gd name="T5" fmla="*/ 12 h 12"/>
                  <a:gd name="T6" fmla="*/ 251 w 251"/>
                  <a:gd name="T7" fmla="*/ 12 h 12"/>
                  <a:gd name="T8" fmla="*/ 251 w 251"/>
                  <a:gd name="T9" fmla="*/ 0 h 12"/>
                  <a:gd name="T10" fmla="*/ 251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8" name="Freeform 14"/>
              <p:cNvSpPr>
                <a:spLocks/>
              </p:cNvSpPr>
              <p:nvPr/>
            </p:nvSpPr>
            <p:spPr bwMode="ltGray">
              <a:xfrm>
                <a:off x="348" y="1155"/>
                <a:ext cx="419" cy="12"/>
              </a:xfrm>
              <a:custGeom>
                <a:avLst/>
                <a:gdLst>
                  <a:gd name="T0" fmla="*/ 0 w 418"/>
                  <a:gd name="T1" fmla="*/ 0 h 12"/>
                  <a:gd name="T2" fmla="*/ 0 w 418"/>
                  <a:gd name="T3" fmla="*/ 12 h 12"/>
                  <a:gd name="T4" fmla="*/ 418 w 418"/>
                  <a:gd name="T5" fmla="*/ 12 h 12"/>
                  <a:gd name="T6" fmla="*/ 418 w 418"/>
                  <a:gd name="T7" fmla="*/ 0 h 12"/>
                  <a:gd name="T8" fmla="*/ 0 w 418"/>
                  <a:gd name="T9" fmla="*/ 0 h 12"/>
                  <a:gd name="T10" fmla="*/ 0 w 418"/>
                  <a:gd name="T11" fmla="*/ 0 h 12"/>
                </a:gdLst>
                <a:ahLst/>
                <a:cxnLst>
                  <a:cxn ang="0">
                    <a:pos x="T0" y="T1"/>
                  </a:cxn>
                  <a:cxn ang="0">
                    <a:pos x="T2" y="T3"/>
                  </a:cxn>
                  <a:cxn ang="0">
                    <a:pos x="T4" y="T5"/>
                  </a:cxn>
                  <a:cxn ang="0">
                    <a:pos x="T6" y="T7"/>
                  </a:cxn>
                  <a:cxn ang="0">
                    <a:pos x="T8" y="T9"/>
                  </a:cxn>
                  <a:cxn ang="0">
                    <a:pos x="T10" y="T11"/>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grpSp>
      <p:sp>
        <p:nvSpPr>
          <p:cNvPr id="88079" name="Rectangle 15"/>
          <p:cNvSpPr>
            <a:spLocks noGrp="1" noChangeArrowheads="1"/>
          </p:cNvSpPr>
          <p:nvPr>
            <p:ph type="title"/>
          </p:nvPr>
        </p:nvSpPr>
        <p:spPr bwMode="auto">
          <a:xfrm>
            <a:off x="1066800" y="304800"/>
            <a:ext cx="7543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88080" name="Rectangle 16"/>
          <p:cNvSpPr>
            <a:spLocks noGrp="1" noChangeArrowheads="1"/>
          </p:cNvSpPr>
          <p:nvPr>
            <p:ph type="body" idx="1"/>
          </p:nvPr>
        </p:nvSpPr>
        <p:spPr bwMode="auto">
          <a:xfrm>
            <a:off x="1066800" y="1981200"/>
            <a:ext cx="7543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88081" name="Rectangle 17"/>
          <p:cNvSpPr>
            <a:spLocks noGrp="1" noChangeArrowheads="1"/>
          </p:cNvSpPr>
          <p:nvPr>
            <p:ph type="dt" sz="half" idx="2"/>
          </p:nvPr>
        </p:nvSpPr>
        <p:spPr bwMode="auto">
          <a:xfrm>
            <a:off x="1066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mn-lt"/>
              </a:defRPr>
            </a:lvl1pPr>
          </a:lstStyle>
          <a:p>
            <a:endParaRPr lang="it-IT" altLang="it-IT" smtClean="0">
              <a:solidFill>
                <a:srgbClr val="FFFFFF"/>
              </a:solidFill>
            </a:endParaRPr>
          </a:p>
        </p:txBody>
      </p:sp>
      <p:sp>
        <p:nvSpPr>
          <p:cNvPr id="88082" name="Rectangle 18"/>
          <p:cNvSpPr>
            <a:spLocks noGrp="1" noChangeArrowheads="1"/>
          </p:cNvSpPr>
          <p:nvPr>
            <p:ph type="ftr" sz="quarter" idx="3"/>
          </p:nvPr>
        </p:nvSpPr>
        <p:spPr bwMode="auto">
          <a:xfrm>
            <a:off x="34290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mn-lt"/>
              </a:defRPr>
            </a:lvl1pPr>
          </a:lstStyle>
          <a:p>
            <a:endParaRPr lang="it-IT" altLang="it-IT" smtClean="0">
              <a:solidFill>
                <a:srgbClr val="FFFFFF"/>
              </a:solidFill>
            </a:endParaRPr>
          </a:p>
        </p:txBody>
      </p:sp>
      <p:sp>
        <p:nvSpPr>
          <p:cNvPr id="88083" name="Rectangle 19"/>
          <p:cNvSpPr>
            <a:spLocks noGrp="1" noChangeArrowheads="1"/>
          </p:cNvSpPr>
          <p:nvPr>
            <p:ph type="sldNum" sz="quarter" idx="4"/>
          </p:nvPr>
        </p:nvSpPr>
        <p:spPr bwMode="auto">
          <a:xfrm>
            <a:off x="6705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mn-lt"/>
              </a:defRPr>
            </a:lvl1pPr>
          </a:lstStyle>
          <a:p>
            <a:fld id="{C87083B1-9737-4DA0-8854-DC648AE2AFC9}" type="slidenum">
              <a:rPr lang="it-IT" altLang="it-IT" smtClean="0">
                <a:solidFill>
                  <a:srgbClr val="FFFFFF"/>
                </a:solidFill>
              </a:rPr>
              <a:pPr/>
              <a:t>‹N›</a:t>
            </a:fld>
            <a:endParaRPr lang="it-IT" altLang="it-IT" smtClean="0">
              <a:solidFill>
                <a:srgbClr val="FFFFFF"/>
              </a:solidFill>
            </a:endParaRPr>
          </a:p>
        </p:txBody>
      </p:sp>
    </p:spTree>
    <p:extLst>
      <p:ext uri="{BB962C8B-B14F-4D97-AF65-F5344CB8AC3E}">
        <p14:creationId xmlns:p14="http://schemas.microsoft.com/office/powerpoint/2010/main" val="2302483778"/>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8066" name="Group 2"/>
          <p:cNvGrpSpPr>
            <a:grpSpLocks/>
          </p:cNvGrpSpPr>
          <p:nvPr/>
        </p:nvGrpSpPr>
        <p:grpSpPr bwMode="auto">
          <a:xfrm>
            <a:off x="0" y="6350"/>
            <a:ext cx="9140825" cy="6851650"/>
            <a:chOff x="0" y="4"/>
            <a:chExt cx="5758" cy="4316"/>
          </a:xfrm>
        </p:grpSpPr>
        <p:sp>
          <p:nvSpPr>
            <p:cNvPr id="88067" name="Freeform 3"/>
            <p:cNvSpPr>
              <a:spLocks/>
            </p:cNvSpPr>
            <p:nvPr/>
          </p:nvSpPr>
          <p:spPr bwMode="hidden">
            <a:xfrm>
              <a:off x="558" y="1161"/>
              <a:ext cx="5200" cy="3159"/>
            </a:xfrm>
            <a:custGeom>
              <a:avLst/>
              <a:gdLst>
                <a:gd name="T0" fmla="*/ 0 w 5184"/>
                <a:gd name="T1" fmla="*/ 3159 h 3159"/>
                <a:gd name="T2" fmla="*/ 5184 w 5184"/>
                <a:gd name="T3" fmla="*/ 3159 h 3159"/>
                <a:gd name="T4" fmla="*/ 5184 w 5184"/>
                <a:gd name="T5" fmla="*/ 0 h 3159"/>
                <a:gd name="T6" fmla="*/ 0 w 5184"/>
                <a:gd name="T7" fmla="*/ 0 h 3159"/>
                <a:gd name="T8" fmla="*/ 0 w 5184"/>
                <a:gd name="T9" fmla="*/ 3159 h 3159"/>
                <a:gd name="T10" fmla="*/ 0 w 5184"/>
                <a:gd name="T11" fmla="*/ 3159 h 3159"/>
              </a:gdLst>
              <a:ahLst/>
              <a:cxnLst>
                <a:cxn ang="0">
                  <a:pos x="T0" y="T1"/>
                </a:cxn>
                <a:cxn ang="0">
                  <a:pos x="T2" y="T3"/>
                </a:cxn>
                <a:cxn ang="0">
                  <a:pos x="T4" y="T5"/>
                </a:cxn>
                <a:cxn ang="0">
                  <a:pos x="T6" y="T7"/>
                </a:cxn>
                <a:cxn ang="0">
                  <a:pos x="T8" y="T9"/>
                </a:cxn>
                <a:cxn ang="0">
                  <a:pos x="T10" y="T11"/>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68" name="Freeform 4"/>
            <p:cNvSpPr>
              <a:spLocks/>
            </p:cNvSpPr>
            <p:nvPr/>
          </p:nvSpPr>
          <p:spPr bwMode="hidden">
            <a:xfrm>
              <a:off x="0" y="1161"/>
              <a:ext cx="558" cy="3159"/>
            </a:xfrm>
            <a:custGeom>
              <a:avLst/>
              <a:gdLst>
                <a:gd name="T0" fmla="*/ 0 w 556"/>
                <a:gd name="T1" fmla="*/ 0 h 3159"/>
                <a:gd name="T2" fmla="*/ 0 w 556"/>
                <a:gd name="T3" fmla="*/ 3159 h 3159"/>
                <a:gd name="T4" fmla="*/ 556 w 556"/>
                <a:gd name="T5" fmla="*/ 3159 h 3159"/>
                <a:gd name="T6" fmla="*/ 556 w 556"/>
                <a:gd name="T7" fmla="*/ 0 h 3159"/>
                <a:gd name="T8" fmla="*/ 0 w 556"/>
                <a:gd name="T9" fmla="*/ 0 h 3159"/>
                <a:gd name="T10" fmla="*/ 0 w 556"/>
                <a:gd name="T11" fmla="*/ 0 h 3159"/>
              </a:gdLst>
              <a:ahLst/>
              <a:cxnLst>
                <a:cxn ang="0">
                  <a:pos x="T0" y="T1"/>
                </a:cxn>
                <a:cxn ang="0">
                  <a:pos x="T2" y="T3"/>
                </a:cxn>
                <a:cxn ang="0">
                  <a:pos x="T4" y="T5"/>
                </a:cxn>
                <a:cxn ang="0">
                  <a:pos x="T6" y="T7"/>
                </a:cxn>
                <a:cxn ang="0">
                  <a:pos x="T8" y="T9"/>
                </a:cxn>
                <a:cxn ang="0">
                  <a:pos x="T10" y="T11"/>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nvGrpSpPr>
            <p:cNvPr id="88069" name="Group 5"/>
            <p:cNvGrpSpPr>
              <a:grpSpLocks/>
            </p:cNvGrpSpPr>
            <p:nvPr userDrawn="1"/>
          </p:nvGrpSpPr>
          <p:grpSpPr bwMode="auto">
            <a:xfrm>
              <a:off x="0" y="4"/>
              <a:ext cx="5758" cy="4316"/>
              <a:chOff x="0" y="4"/>
              <a:chExt cx="5758" cy="4316"/>
            </a:xfrm>
          </p:grpSpPr>
          <p:sp>
            <p:nvSpPr>
              <p:cNvPr id="88070"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Lst>
                <a:ahLst/>
                <a:cxnLst>
                  <a:cxn ang="0">
                    <a:pos x="T0" y="T1"/>
                  </a:cxn>
                  <a:cxn ang="0">
                    <a:pos x="T2" y="T3"/>
                  </a:cxn>
                  <a:cxn ang="0">
                    <a:pos x="T4" y="T5"/>
                  </a:cxn>
                  <a:cxn ang="0">
                    <a:pos x="T6" y="T7"/>
                  </a:cxn>
                  <a:cxn ang="0">
                    <a:pos x="T8" y="T9"/>
                  </a:cxn>
                  <a:cxn ang="0">
                    <a:pos x="T10" y="T11"/>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1"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Lst>
                <a:ahLst/>
                <a:cxnLst>
                  <a:cxn ang="0">
                    <a:pos x="T0" y="T1"/>
                  </a:cxn>
                  <a:cxn ang="0">
                    <a:pos x="T2" y="T3"/>
                  </a:cxn>
                  <a:cxn ang="0">
                    <a:pos x="T4" y="T5"/>
                  </a:cxn>
                  <a:cxn ang="0">
                    <a:pos x="T6" y="T7"/>
                  </a:cxn>
                  <a:cxn ang="0">
                    <a:pos x="T8" y="T9"/>
                  </a:cxn>
                  <a:cxn ang="0">
                    <a:pos x="T10" y="T11"/>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2" name="Freeform 8"/>
              <p:cNvSpPr>
                <a:spLocks/>
              </p:cNvSpPr>
              <p:nvPr/>
            </p:nvSpPr>
            <p:spPr bwMode="ltGray">
              <a:xfrm>
                <a:off x="1019" y="1155"/>
                <a:ext cx="4739" cy="12"/>
              </a:xfrm>
              <a:custGeom>
                <a:avLst/>
                <a:gdLst>
                  <a:gd name="T0" fmla="*/ 4724 w 4724"/>
                  <a:gd name="T1" fmla="*/ 0 h 12"/>
                  <a:gd name="T2" fmla="*/ 0 w 4724"/>
                  <a:gd name="T3" fmla="*/ 0 h 12"/>
                  <a:gd name="T4" fmla="*/ 0 w 4724"/>
                  <a:gd name="T5" fmla="*/ 12 h 12"/>
                  <a:gd name="T6" fmla="*/ 4724 w 4724"/>
                  <a:gd name="T7" fmla="*/ 12 h 12"/>
                  <a:gd name="T8" fmla="*/ 4724 w 4724"/>
                  <a:gd name="T9" fmla="*/ 0 h 12"/>
                  <a:gd name="T10" fmla="*/ 4724 w 4724"/>
                  <a:gd name="T11" fmla="*/ 0 h 12"/>
                </a:gdLst>
                <a:ahLst/>
                <a:cxnLst>
                  <a:cxn ang="0">
                    <a:pos x="T0" y="T1"/>
                  </a:cxn>
                  <a:cxn ang="0">
                    <a:pos x="T2" y="T3"/>
                  </a:cxn>
                  <a:cxn ang="0">
                    <a:pos x="T4" y="T5"/>
                  </a:cxn>
                  <a:cxn ang="0">
                    <a:pos x="T6" y="T7"/>
                  </a:cxn>
                  <a:cxn ang="0">
                    <a:pos x="T8" y="T9"/>
                  </a:cxn>
                  <a:cxn ang="0">
                    <a:pos x="T10" y="T11"/>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3"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Lst>
                <a:ahLst/>
                <a:cxnLst>
                  <a:cxn ang="0">
                    <a:pos x="T0" y="T1"/>
                  </a:cxn>
                  <a:cxn ang="0">
                    <a:pos x="T2" y="T3"/>
                  </a:cxn>
                  <a:cxn ang="0">
                    <a:pos x="T4" y="T5"/>
                  </a:cxn>
                  <a:cxn ang="0">
                    <a:pos x="T6" y="T7"/>
                  </a:cxn>
                  <a:cxn ang="0">
                    <a:pos x="T8" y="T9"/>
                  </a:cxn>
                  <a:cxn ang="0">
                    <a:pos x="T10" y="T11"/>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4"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Lst>
                <a:ahLst/>
                <a:cxnLst>
                  <a:cxn ang="0">
                    <a:pos x="T0" y="T1"/>
                  </a:cxn>
                  <a:cxn ang="0">
                    <a:pos x="T2" y="T3"/>
                  </a:cxn>
                  <a:cxn ang="0">
                    <a:pos x="T4" y="T5"/>
                  </a:cxn>
                  <a:cxn ang="0">
                    <a:pos x="T6" y="T7"/>
                  </a:cxn>
                  <a:cxn ang="0">
                    <a:pos x="T8" y="T9"/>
                  </a:cxn>
                  <a:cxn ang="0">
                    <a:pos x="T10" y="T11"/>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5" name="Freeform 11"/>
              <p:cNvSpPr>
                <a:spLocks/>
              </p:cNvSpPr>
              <p:nvPr/>
            </p:nvSpPr>
            <p:spPr bwMode="ltGray">
              <a:xfrm>
                <a:off x="552" y="951"/>
                <a:ext cx="12" cy="420"/>
              </a:xfrm>
              <a:custGeom>
                <a:avLst/>
                <a:gdLst>
                  <a:gd name="T0" fmla="*/ 0 w 12"/>
                  <a:gd name="T1" fmla="*/ 0 h 420"/>
                  <a:gd name="T2" fmla="*/ 0 w 12"/>
                  <a:gd name="T3" fmla="*/ 420 h 420"/>
                  <a:gd name="T4" fmla="*/ 12 w 12"/>
                  <a:gd name="T5" fmla="*/ 420 h 420"/>
                  <a:gd name="T6" fmla="*/ 12 w 12"/>
                  <a:gd name="T7" fmla="*/ 0 h 420"/>
                  <a:gd name="T8" fmla="*/ 0 w 12"/>
                  <a:gd name="T9" fmla="*/ 0 h 420"/>
                  <a:gd name="T10" fmla="*/ 0 w 12"/>
                  <a:gd name="T11" fmla="*/ 0 h 420"/>
                </a:gdLst>
                <a:ahLst/>
                <a:cxnLst>
                  <a:cxn ang="0">
                    <a:pos x="T0" y="T1"/>
                  </a:cxn>
                  <a:cxn ang="0">
                    <a:pos x="T2" y="T3"/>
                  </a:cxn>
                  <a:cxn ang="0">
                    <a:pos x="T4" y="T5"/>
                  </a:cxn>
                  <a:cxn ang="0">
                    <a:pos x="T6" y="T7"/>
                  </a:cxn>
                  <a:cxn ang="0">
                    <a:pos x="T8" y="T9"/>
                  </a:cxn>
                  <a:cxn ang="0">
                    <a:pos x="T10" y="T11"/>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6" name="Freeform 12"/>
              <p:cNvSpPr>
                <a:spLocks/>
              </p:cNvSpPr>
              <p:nvPr/>
            </p:nvSpPr>
            <p:spPr bwMode="ltGray">
              <a:xfrm>
                <a:off x="0" y="1155"/>
                <a:ext cx="351" cy="12"/>
              </a:xfrm>
              <a:custGeom>
                <a:avLst/>
                <a:gdLst>
                  <a:gd name="T0" fmla="*/ 0 w 251"/>
                  <a:gd name="T1" fmla="*/ 0 h 12"/>
                  <a:gd name="T2" fmla="*/ 0 w 251"/>
                  <a:gd name="T3" fmla="*/ 12 h 12"/>
                  <a:gd name="T4" fmla="*/ 251 w 251"/>
                  <a:gd name="T5" fmla="*/ 12 h 12"/>
                  <a:gd name="T6" fmla="*/ 251 w 251"/>
                  <a:gd name="T7" fmla="*/ 0 h 12"/>
                  <a:gd name="T8" fmla="*/ 0 w 251"/>
                  <a:gd name="T9" fmla="*/ 0 h 12"/>
                  <a:gd name="T10" fmla="*/ 0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7" name="Freeform 13"/>
              <p:cNvSpPr>
                <a:spLocks/>
              </p:cNvSpPr>
              <p:nvPr/>
            </p:nvSpPr>
            <p:spPr bwMode="ltGray">
              <a:xfrm>
                <a:off x="767" y="1155"/>
                <a:ext cx="252" cy="12"/>
              </a:xfrm>
              <a:custGeom>
                <a:avLst/>
                <a:gdLst>
                  <a:gd name="T0" fmla="*/ 251 w 251"/>
                  <a:gd name="T1" fmla="*/ 0 h 12"/>
                  <a:gd name="T2" fmla="*/ 0 w 251"/>
                  <a:gd name="T3" fmla="*/ 0 h 12"/>
                  <a:gd name="T4" fmla="*/ 0 w 251"/>
                  <a:gd name="T5" fmla="*/ 12 h 12"/>
                  <a:gd name="T6" fmla="*/ 251 w 251"/>
                  <a:gd name="T7" fmla="*/ 12 h 12"/>
                  <a:gd name="T8" fmla="*/ 251 w 251"/>
                  <a:gd name="T9" fmla="*/ 0 h 12"/>
                  <a:gd name="T10" fmla="*/ 251 w 251"/>
                  <a:gd name="T11" fmla="*/ 0 h 12"/>
                </a:gdLst>
                <a:ahLst/>
                <a:cxnLst>
                  <a:cxn ang="0">
                    <a:pos x="T0" y="T1"/>
                  </a:cxn>
                  <a:cxn ang="0">
                    <a:pos x="T2" y="T3"/>
                  </a:cxn>
                  <a:cxn ang="0">
                    <a:pos x="T4" y="T5"/>
                  </a:cxn>
                  <a:cxn ang="0">
                    <a:pos x="T6" y="T7"/>
                  </a:cxn>
                  <a:cxn ang="0">
                    <a:pos x="T8" y="T9"/>
                  </a:cxn>
                  <a:cxn ang="0">
                    <a:pos x="T10" y="T11"/>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sp>
            <p:nvSpPr>
              <p:cNvPr id="88078" name="Freeform 14"/>
              <p:cNvSpPr>
                <a:spLocks/>
              </p:cNvSpPr>
              <p:nvPr/>
            </p:nvSpPr>
            <p:spPr bwMode="ltGray">
              <a:xfrm>
                <a:off x="348" y="1155"/>
                <a:ext cx="419" cy="12"/>
              </a:xfrm>
              <a:custGeom>
                <a:avLst/>
                <a:gdLst>
                  <a:gd name="T0" fmla="*/ 0 w 418"/>
                  <a:gd name="T1" fmla="*/ 0 h 12"/>
                  <a:gd name="T2" fmla="*/ 0 w 418"/>
                  <a:gd name="T3" fmla="*/ 12 h 12"/>
                  <a:gd name="T4" fmla="*/ 418 w 418"/>
                  <a:gd name="T5" fmla="*/ 12 h 12"/>
                  <a:gd name="T6" fmla="*/ 418 w 418"/>
                  <a:gd name="T7" fmla="*/ 0 h 12"/>
                  <a:gd name="T8" fmla="*/ 0 w 418"/>
                  <a:gd name="T9" fmla="*/ 0 h 12"/>
                  <a:gd name="T10" fmla="*/ 0 w 418"/>
                  <a:gd name="T11" fmla="*/ 0 h 12"/>
                </a:gdLst>
                <a:ahLst/>
                <a:cxnLst>
                  <a:cxn ang="0">
                    <a:pos x="T0" y="T1"/>
                  </a:cxn>
                  <a:cxn ang="0">
                    <a:pos x="T2" y="T3"/>
                  </a:cxn>
                  <a:cxn ang="0">
                    <a:pos x="T4" y="T5"/>
                  </a:cxn>
                  <a:cxn ang="0">
                    <a:pos x="T6" y="T7"/>
                  </a:cxn>
                  <a:cxn ang="0">
                    <a:pos x="T8" y="T9"/>
                  </a:cxn>
                  <a:cxn ang="0">
                    <a:pos x="T10" y="T11"/>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smtClean="0">
                  <a:solidFill>
                    <a:srgbClr val="FFFFFF"/>
                  </a:solidFill>
                  <a:latin typeface="Monotype Corsiva" panose="03010101010201010101" pitchFamily="66" charset="0"/>
                </a:endParaRPr>
              </a:p>
            </p:txBody>
          </p:sp>
        </p:grpSp>
      </p:grpSp>
      <p:sp>
        <p:nvSpPr>
          <p:cNvPr id="88079" name="Rectangle 15"/>
          <p:cNvSpPr>
            <a:spLocks noGrp="1" noChangeArrowheads="1"/>
          </p:cNvSpPr>
          <p:nvPr>
            <p:ph type="title"/>
          </p:nvPr>
        </p:nvSpPr>
        <p:spPr bwMode="auto">
          <a:xfrm>
            <a:off x="1066800" y="304800"/>
            <a:ext cx="7543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88080" name="Rectangle 16"/>
          <p:cNvSpPr>
            <a:spLocks noGrp="1" noChangeArrowheads="1"/>
          </p:cNvSpPr>
          <p:nvPr>
            <p:ph type="body" idx="1"/>
          </p:nvPr>
        </p:nvSpPr>
        <p:spPr bwMode="auto">
          <a:xfrm>
            <a:off x="1066800" y="1981200"/>
            <a:ext cx="7543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88081" name="Rectangle 17"/>
          <p:cNvSpPr>
            <a:spLocks noGrp="1" noChangeArrowheads="1"/>
          </p:cNvSpPr>
          <p:nvPr>
            <p:ph type="dt" sz="half" idx="2"/>
          </p:nvPr>
        </p:nvSpPr>
        <p:spPr bwMode="auto">
          <a:xfrm>
            <a:off x="1066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latin typeface="+mn-lt"/>
              </a:defRPr>
            </a:lvl1pPr>
          </a:lstStyle>
          <a:p>
            <a:endParaRPr lang="it-IT" altLang="it-IT" smtClean="0">
              <a:solidFill>
                <a:srgbClr val="FFFFFF"/>
              </a:solidFill>
            </a:endParaRPr>
          </a:p>
        </p:txBody>
      </p:sp>
      <p:sp>
        <p:nvSpPr>
          <p:cNvPr id="88082" name="Rectangle 18"/>
          <p:cNvSpPr>
            <a:spLocks noGrp="1" noChangeArrowheads="1"/>
          </p:cNvSpPr>
          <p:nvPr>
            <p:ph type="ftr" sz="quarter" idx="3"/>
          </p:nvPr>
        </p:nvSpPr>
        <p:spPr bwMode="auto">
          <a:xfrm>
            <a:off x="34290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latin typeface="+mn-lt"/>
              </a:defRPr>
            </a:lvl1pPr>
          </a:lstStyle>
          <a:p>
            <a:endParaRPr lang="it-IT" altLang="it-IT" smtClean="0">
              <a:solidFill>
                <a:srgbClr val="FFFFFF"/>
              </a:solidFill>
            </a:endParaRPr>
          </a:p>
        </p:txBody>
      </p:sp>
      <p:sp>
        <p:nvSpPr>
          <p:cNvPr id="88083" name="Rectangle 19"/>
          <p:cNvSpPr>
            <a:spLocks noGrp="1" noChangeArrowheads="1"/>
          </p:cNvSpPr>
          <p:nvPr>
            <p:ph type="sldNum" sz="quarter" idx="4"/>
          </p:nvPr>
        </p:nvSpPr>
        <p:spPr bwMode="auto">
          <a:xfrm>
            <a:off x="6705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latin typeface="+mn-lt"/>
              </a:defRPr>
            </a:lvl1pPr>
          </a:lstStyle>
          <a:p>
            <a:fld id="{C87083B1-9737-4DA0-8854-DC648AE2AFC9}" type="slidenum">
              <a:rPr lang="it-IT" altLang="it-IT" smtClean="0">
                <a:solidFill>
                  <a:srgbClr val="FFFFFF"/>
                </a:solidFill>
              </a:rPr>
              <a:pPr/>
              <a:t>‹N›</a:t>
            </a:fld>
            <a:endParaRPr lang="it-IT" altLang="it-IT" smtClean="0">
              <a:solidFill>
                <a:srgbClr val="FFFFFF"/>
              </a:solidFill>
            </a:endParaRPr>
          </a:p>
        </p:txBody>
      </p:sp>
    </p:spTree>
    <p:extLst>
      <p:ext uri="{BB962C8B-B14F-4D97-AF65-F5344CB8AC3E}">
        <p14:creationId xmlns:p14="http://schemas.microsoft.com/office/powerpoint/2010/main" val="325935426"/>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anose="020B0604030504040204" pitchFamily="34" charset="0"/>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371600" y="5084763"/>
            <a:ext cx="6400800" cy="1652587"/>
          </a:xfrm>
        </p:spPr>
        <p:txBody>
          <a:bodyPr/>
          <a:lstStyle/>
          <a:p>
            <a:pPr eaLnBrk="1" hangingPunct="1"/>
            <a:endParaRPr lang="pl-PL" altLang="it-IT" b="1" dirty="0" smtClean="0"/>
          </a:p>
          <a:p>
            <a:pPr eaLnBrk="1" hangingPunct="1"/>
            <a:r>
              <a:rPr lang="pl-PL" altLang="it-IT" u="sng" dirty="0" smtClean="0">
                <a:solidFill>
                  <a:srgbClr val="FFFF00"/>
                </a:solidFill>
                <a:latin typeface="Tahoma" panose="020B0604030504040204" pitchFamily="34" charset="0"/>
              </a:rPr>
              <a:t>www.</a:t>
            </a:r>
            <a:r>
              <a:rPr lang="it-IT" altLang="it-IT" u="sng" dirty="0" smtClean="0">
                <a:solidFill>
                  <a:srgbClr val="FFFF00"/>
                </a:solidFill>
                <a:latin typeface="Tahoma" panose="020B0604030504040204" pitchFamily="34" charset="0"/>
              </a:rPr>
              <a:t>awodka.net/s208/</a:t>
            </a:r>
            <a:endParaRPr lang="en-US" altLang="it-IT" u="sng" dirty="0" smtClean="0">
              <a:solidFill>
                <a:srgbClr val="FFFF00"/>
              </a:solidFill>
              <a:latin typeface="Tahoma" panose="020B0604030504040204" pitchFamily="34" charset="0"/>
            </a:endParaRPr>
          </a:p>
        </p:txBody>
      </p:sp>
      <p:sp>
        <p:nvSpPr>
          <p:cNvPr id="2054" name="Rectangle 6"/>
          <p:cNvSpPr>
            <a:spLocks noChangeArrowheads="1"/>
          </p:cNvSpPr>
          <p:nvPr/>
        </p:nvSpPr>
        <p:spPr bwMode="auto">
          <a:xfrm>
            <a:off x="900113" y="1524446"/>
            <a:ext cx="72009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4000" i="1" dirty="0">
                <a:solidFill>
                  <a:srgbClr val="FFFF00"/>
                </a:solidFill>
              </a:rPr>
              <a:t>Non vi chiamo più servi, </a:t>
            </a:r>
          </a:p>
          <a:p>
            <a:pPr algn="ctr" eaLnBrk="1" hangingPunct="1">
              <a:spcBef>
                <a:spcPct val="20000"/>
              </a:spcBef>
            </a:pPr>
            <a:r>
              <a:rPr lang="it-IT" altLang="it-IT" sz="4000" i="1" dirty="0">
                <a:solidFill>
                  <a:srgbClr val="FFFF00"/>
                </a:solidFill>
              </a:rPr>
              <a:t>ma amici</a:t>
            </a:r>
            <a:endParaRPr lang="pl-PL" altLang="it-IT" sz="4000" i="1" dirty="0">
              <a:solidFill>
                <a:srgbClr val="FFFF00"/>
              </a:solidFill>
            </a:endParaRPr>
          </a:p>
        </p:txBody>
      </p:sp>
      <p:sp>
        <p:nvSpPr>
          <p:cNvPr id="2055" name="Rectangle 7"/>
          <p:cNvSpPr>
            <a:spLocks noChangeArrowheads="1"/>
          </p:cNvSpPr>
          <p:nvPr/>
        </p:nvSpPr>
        <p:spPr bwMode="auto">
          <a:xfrm>
            <a:off x="3419475" y="3126679"/>
            <a:ext cx="23050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2400" dirty="0">
                <a:solidFill>
                  <a:schemeClr val="bg1"/>
                </a:solidFill>
              </a:rPr>
              <a:t>(</a:t>
            </a:r>
            <a:r>
              <a:rPr lang="it-IT" altLang="it-IT" sz="2400" i="1" dirty="0">
                <a:solidFill>
                  <a:schemeClr val="bg1"/>
                </a:solidFill>
              </a:rPr>
              <a:t>Gv</a:t>
            </a:r>
            <a:r>
              <a:rPr lang="it-IT" altLang="it-IT" sz="2400" dirty="0">
                <a:solidFill>
                  <a:schemeClr val="bg1"/>
                </a:solidFill>
              </a:rPr>
              <a:t> 15,15)</a:t>
            </a:r>
            <a:endParaRPr lang="en-US" altLang="it-IT" sz="2400" dirty="0">
              <a:solidFill>
                <a:schemeClr val="bg1"/>
              </a:solidFill>
            </a:endParaRPr>
          </a:p>
        </p:txBody>
      </p:sp>
      <p:sp>
        <p:nvSpPr>
          <p:cNvPr id="2056" name="Rectangle 8"/>
          <p:cNvSpPr>
            <a:spLocks noChangeArrowheads="1"/>
          </p:cNvSpPr>
          <p:nvPr/>
        </p:nvSpPr>
        <p:spPr bwMode="auto">
          <a:xfrm>
            <a:off x="684213" y="3933056"/>
            <a:ext cx="7632700" cy="151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3200" b="1" dirty="0" smtClean="0">
                <a:solidFill>
                  <a:srgbClr val="66FFFF"/>
                </a:solidFill>
                <a:latin typeface="Times New Roman" panose="02020603050405020304" pitchFamily="18" charset="0"/>
              </a:rPr>
              <a:t>28 aprile 2017: </a:t>
            </a:r>
            <a:r>
              <a:rPr lang="it-IT" altLang="it-IT" sz="3200" b="1" dirty="0">
                <a:solidFill>
                  <a:srgbClr val="FF6600"/>
                </a:solidFill>
                <a:latin typeface="Times New Roman" panose="02020603050405020304" pitchFamily="18" charset="0"/>
              </a:rPr>
              <a:t>Lezioni </a:t>
            </a:r>
            <a:r>
              <a:rPr lang="it-IT" altLang="it-IT" sz="3200" b="1" dirty="0" smtClean="0">
                <a:solidFill>
                  <a:srgbClr val="FF6600"/>
                </a:solidFill>
                <a:latin typeface="Times New Roman" panose="02020603050405020304" pitchFamily="18" charset="0"/>
              </a:rPr>
              <a:t>3-4</a:t>
            </a:r>
            <a:br>
              <a:rPr lang="it-IT" altLang="it-IT" sz="3200" b="1" dirty="0" smtClean="0">
                <a:solidFill>
                  <a:srgbClr val="FF6600"/>
                </a:solidFill>
                <a:latin typeface="Times New Roman" panose="02020603050405020304" pitchFamily="18" charset="0"/>
              </a:rPr>
            </a:br>
            <a:endParaRPr lang="en-US" altLang="it-IT" sz="2800" b="1" dirty="0">
              <a:solidFill>
                <a:srgbClr val="FFFF00"/>
              </a:solidFill>
              <a:latin typeface="Times New Roman" panose="02020603050405020304" pitchFamily="18" charset="0"/>
            </a:endParaRPr>
          </a:p>
        </p:txBody>
      </p:sp>
      <p:pic>
        <p:nvPicPr>
          <p:cNvPr id="2" name="Picture 9"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33375"/>
            <a:ext cx="473233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withEffect">
                                  <p:stCondLst>
                                    <p:cond delay="1000"/>
                                  </p:stCondLst>
                                  <p:childTnLst>
                                    <p:set>
                                      <p:cBhvr>
                                        <p:cTn id="6" dur="1" fill="hold">
                                          <p:stCondLst>
                                            <p:cond delay="0"/>
                                          </p:stCondLst>
                                        </p:cTn>
                                        <p:tgtEl>
                                          <p:spTgt spid="2056"/>
                                        </p:tgtEl>
                                        <p:attrNameLst>
                                          <p:attrName>style.visibility</p:attrName>
                                        </p:attrNameLst>
                                      </p:cBhvr>
                                      <p:to>
                                        <p:strVal val="visible"/>
                                      </p:to>
                                    </p:set>
                                    <p:anim calcmode="lin" valueType="num">
                                      <p:cBhvr>
                                        <p:cTn id="7" dur="3000" fill="hold"/>
                                        <p:tgtEl>
                                          <p:spTgt spid="2056"/>
                                        </p:tgtEl>
                                        <p:attrNameLst>
                                          <p:attrName>ppt_w</p:attrName>
                                        </p:attrNameLst>
                                      </p:cBhvr>
                                      <p:tavLst>
                                        <p:tav tm="0">
                                          <p:val>
                                            <p:strVal val="#ppt_w*0.70"/>
                                          </p:val>
                                        </p:tav>
                                        <p:tav tm="100000">
                                          <p:val>
                                            <p:strVal val="#ppt_w"/>
                                          </p:val>
                                        </p:tav>
                                      </p:tavLst>
                                    </p:anim>
                                    <p:anim calcmode="lin" valueType="num">
                                      <p:cBhvr>
                                        <p:cTn id="8" dur="3000" fill="hold"/>
                                        <p:tgtEl>
                                          <p:spTgt spid="2056"/>
                                        </p:tgtEl>
                                        <p:attrNameLst>
                                          <p:attrName>ppt_h</p:attrName>
                                        </p:attrNameLst>
                                      </p:cBhvr>
                                      <p:tavLst>
                                        <p:tav tm="0">
                                          <p:val>
                                            <p:strVal val="#ppt_h"/>
                                          </p:val>
                                        </p:tav>
                                        <p:tav tm="100000">
                                          <p:val>
                                            <p:strVal val="#ppt_h"/>
                                          </p:val>
                                        </p:tav>
                                      </p:tavLst>
                                    </p:anim>
                                    <p:animEffect transition="in" filter="fade">
                                      <p:cBhvr>
                                        <p:cTn id="9" dur="3000"/>
                                        <p:tgtEl>
                                          <p:spTgt spid="2056"/>
                                        </p:tgtEl>
                                      </p:cBhvr>
                                    </p:animEffect>
                                  </p:childTnLst>
                                </p:cTn>
                              </p:par>
                              <p:par>
                                <p:cTn id="10" presetID="55" presetClass="entr" presetSubtype="0" fill="hold" grpId="0" nodeType="withEffect">
                                  <p:stCondLst>
                                    <p:cond delay="1000"/>
                                  </p:stCondLst>
                                  <p:childTnLst>
                                    <p:set>
                                      <p:cBhvr>
                                        <p:cTn id="11" dur="1" fill="hold">
                                          <p:stCondLst>
                                            <p:cond delay="0"/>
                                          </p:stCondLst>
                                        </p:cTn>
                                        <p:tgtEl>
                                          <p:spTgt spid="2054"/>
                                        </p:tgtEl>
                                        <p:attrNameLst>
                                          <p:attrName>style.visibility</p:attrName>
                                        </p:attrNameLst>
                                      </p:cBhvr>
                                      <p:to>
                                        <p:strVal val="visible"/>
                                      </p:to>
                                    </p:set>
                                    <p:anim calcmode="lin" valueType="num">
                                      <p:cBhvr>
                                        <p:cTn id="12" dur="3000" fill="hold"/>
                                        <p:tgtEl>
                                          <p:spTgt spid="2054"/>
                                        </p:tgtEl>
                                        <p:attrNameLst>
                                          <p:attrName>ppt_w</p:attrName>
                                        </p:attrNameLst>
                                      </p:cBhvr>
                                      <p:tavLst>
                                        <p:tav tm="0">
                                          <p:val>
                                            <p:strVal val="#ppt_w*0.70"/>
                                          </p:val>
                                        </p:tav>
                                        <p:tav tm="100000">
                                          <p:val>
                                            <p:strVal val="#ppt_w"/>
                                          </p:val>
                                        </p:tav>
                                      </p:tavLst>
                                    </p:anim>
                                    <p:anim calcmode="lin" valueType="num">
                                      <p:cBhvr>
                                        <p:cTn id="13" dur="3000" fill="hold"/>
                                        <p:tgtEl>
                                          <p:spTgt spid="2054"/>
                                        </p:tgtEl>
                                        <p:attrNameLst>
                                          <p:attrName>ppt_h</p:attrName>
                                        </p:attrNameLst>
                                      </p:cBhvr>
                                      <p:tavLst>
                                        <p:tav tm="0">
                                          <p:val>
                                            <p:strVal val="#ppt_h"/>
                                          </p:val>
                                        </p:tav>
                                        <p:tav tm="100000">
                                          <p:val>
                                            <p:strVal val="#ppt_h"/>
                                          </p:val>
                                        </p:tav>
                                      </p:tavLst>
                                    </p:anim>
                                    <p:animEffect transition="in" filter="fade">
                                      <p:cBhvr>
                                        <p:cTn id="14" dur="3000"/>
                                        <p:tgtEl>
                                          <p:spTgt spid="2054"/>
                                        </p:tgtEl>
                                      </p:cBhvr>
                                    </p:animEffect>
                                  </p:childTnLst>
                                </p:cTn>
                              </p:par>
                              <p:par>
                                <p:cTn id="15" presetID="55" presetClass="entr" presetSubtype="0" fill="hold" grpId="0" nodeType="withEffect">
                                  <p:stCondLst>
                                    <p:cond delay="1000"/>
                                  </p:stCondLst>
                                  <p:childTnLst>
                                    <p:set>
                                      <p:cBhvr>
                                        <p:cTn id="16" dur="1" fill="hold">
                                          <p:stCondLst>
                                            <p:cond delay="0"/>
                                          </p:stCondLst>
                                        </p:cTn>
                                        <p:tgtEl>
                                          <p:spTgt spid="2055"/>
                                        </p:tgtEl>
                                        <p:attrNameLst>
                                          <p:attrName>style.visibility</p:attrName>
                                        </p:attrNameLst>
                                      </p:cBhvr>
                                      <p:to>
                                        <p:strVal val="visible"/>
                                      </p:to>
                                    </p:set>
                                    <p:anim calcmode="lin" valueType="num">
                                      <p:cBhvr>
                                        <p:cTn id="17" dur="3000" fill="hold"/>
                                        <p:tgtEl>
                                          <p:spTgt spid="2055"/>
                                        </p:tgtEl>
                                        <p:attrNameLst>
                                          <p:attrName>ppt_w</p:attrName>
                                        </p:attrNameLst>
                                      </p:cBhvr>
                                      <p:tavLst>
                                        <p:tav tm="0">
                                          <p:val>
                                            <p:strVal val="#ppt_w*0.70"/>
                                          </p:val>
                                        </p:tav>
                                        <p:tav tm="100000">
                                          <p:val>
                                            <p:strVal val="#ppt_w"/>
                                          </p:val>
                                        </p:tav>
                                      </p:tavLst>
                                    </p:anim>
                                    <p:anim calcmode="lin" valueType="num">
                                      <p:cBhvr>
                                        <p:cTn id="18" dur="3000" fill="hold"/>
                                        <p:tgtEl>
                                          <p:spTgt spid="2055"/>
                                        </p:tgtEl>
                                        <p:attrNameLst>
                                          <p:attrName>ppt_h</p:attrName>
                                        </p:attrNameLst>
                                      </p:cBhvr>
                                      <p:tavLst>
                                        <p:tav tm="0">
                                          <p:val>
                                            <p:strVal val="#ppt_h"/>
                                          </p:val>
                                        </p:tav>
                                        <p:tav tm="100000">
                                          <p:val>
                                            <p:strVal val="#ppt_h"/>
                                          </p:val>
                                        </p:tav>
                                      </p:tavLst>
                                    </p:anim>
                                    <p:animEffect transition="in" filter="fade">
                                      <p:cBhvr>
                                        <p:cTn id="19" dur="3000"/>
                                        <p:tgtEl>
                                          <p:spTgt spid="2055"/>
                                        </p:tgtEl>
                                      </p:cBhvr>
                                    </p:animEffect>
                                  </p:childTnLst>
                                </p:cTn>
                              </p:par>
                            </p:childTnLst>
                          </p:cTn>
                        </p:par>
                        <p:par>
                          <p:cTn id="20" fill="hold" nodeType="afterGroup">
                            <p:stCondLst>
                              <p:cond delay="4000"/>
                            </p:stCondLst>
                            <p:childTnLst>
                              <p:par>
                                <p:cTn id="21" presetID="1" presetClass="entr" presetSubtype="0" fill="hold" grpId="0" nodeType="afterEffect">
                                  <p:stCondLst>
                                    <p:cond delay="1000"/>
                                  </p:stCondLst>
                                  <p:childTnLst>
                                    <p:set>
                                      <p:cBhvr>
                                        <p:cTn id="22" dur="1" fill="hold">
                                          <p:stCondLst>
                                            <p:cond delay="0"/>
                                          </p:stCondLst>
                                        </p:cTn>
                                        <p:tgtEl>
                                          <p:spTgt spid="20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54" grpId="0"/>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it-IT" altLang="it-IT" sz="3200" u="sng" smtClean="0">
                <a:solidFill>
                  <a:srgbClr val="FF6600"/>
                </a:solidFill>
              </a:rPr>
              <a:t>Gesù tra Pietro, Giuda e discepolo prediletto</a:t>
            </a:r>
            <a:r>
              <a:rPr lang="it-IT" altLang="it-IT" sz="3200" smtClean="0">
                <a:solidFill>
                  <a:srgbClr val="FF6600"/>
                </a:solidFill>
              </a:rPr>
              <a:t> (Gv 13,6-30)</a:t>
            </a:r>
          </a:p>
        </p:txBody>
      </p:sp>
      <p:sp>
        <p:nvSpPr>
          <p:cNvPr id="9219" name="Rectangle 3"/>
          <p:cNvSpPr>
            <a:spLocks noGrp="1" noChangeArrowheads="1"/>
          </p:cNvSpPr>
          <p:nvPr>
            <p:ph type="body" idx="1"/>
          </p:nvPr>
        </p:nvSpPr>
        <p:spPr>
          <a:xfrm>
            <a:off x="457200" y="1600200"/>
            <a:ext cx="8435975" cy="4924425"/>
          </a:xfrm>
        </p:spPr>
        <p:txBody>
          <a:bodyPr/>
          <a:lstStyle/>
          <a:p>
            <a:pPr algn="just" eaLnBrk="1" hangingPunct="1">
              <a:lnSpc>
                <a:spcPct val="90000"/>
              </a:lnSpc>
            </a:pPr>
            <a:r>
              <a:rPr lang="it-IT" altLang="it-IT" sz="2400" smtClean="0">
                <a:solidFill>
                  <a:schemeClr val="bg1"/>
                </a:solidFill>
              </a:rPr>
              <a:t>Pietro è il primo a percorrere la strada intrapresa in seguito da tutto il gruppo: dall’esprimere il suo turbamento ulteriore, la sua protesta davanti all’agire di Gesù (cf. Gv 13,6.8); all’ascolto delle spiegazioni del Maestro (cf. Gv 13,8) col sentirsi confermato (cf. Gv 13,10); fino allo </a:t>
            </a:r>
            <a:r>
              <a:rPr lang="it-IT" altLang="it-IT" sz="2400" i="1" smtClean="0">
                <a:solidFill>
                  <a:schemeClr val="bg1"/>
                </a:solidFill>
              </a:rPr>
              <a:t>choc</a:t>
            </a:r>
            <a:r>
              <a:rPr lang="it-IT" altLang="it-IT" sz="2400" smtClean="0">
                <a:solidFill>
                  <a:schemeClr val="bg1"/>
                </a:solidFill>
              </a:rPr>
              <a:t> della rottura con Gesù, da Lui stesso preannunziatagli (cf. Gv 13,38). </a:t>
            </a:r>
          </a:p>
          <a:p>
            <a:pPr algn="just" eaLnBrk="1" hangingPunct="1">
              <a:lnSpc>
                <a:spcPct val="90000"/>
              </a:lnSpc>
            </a:pPr>
            <a:r>
              <a:rPr lang="it-IT" altLang="it-IT" sz="2400" smtClean="0">
                <a:solidFill>
                  <a:srgbClr val="FFFF00"/>
                </a:solidFill>
              </a:rPr>
              <a:t>Nella prima scena, egli non approva che Gesù compia un atto tipico dello schiavo, ma poi, rassicurato che quello è l’unico modo di aver parte con il Maestro, vuole essere completamente lavato, il che ovviamente non è l’intenzione di Gesù. </a:t>
            </a:r>
          </a:p>
          <a:p>
            <a:pPr algn="just" eaLnBrk="1" hangingPunct="1">
              <a:lnSpc>
                <a:spcPct val="90000"/>
              </a:lnSpc>
            </a:pPr>
            <a:r>
              <a:rPr lang="it-IT" altLang="it-IT" sz="2400" smtClean="0">
                <a:solidFill>
                  <a:srgbClr val="66FF66"/>
                </a:solidFill>
              </a:rPr>
              <a:t>L’una e l’altra reazione di Pietro permettono però a Gesù di offrire una prima spiegazione del suo comportamento.</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850" y="274638"/>
            <a:ext cx="8640763" cy="1143000"/>
          </a:xfrm>
        </p:spPr>
        <p:txBody>
          <a:bodyPr/>
          <a:lstStyle/>
          <a:p>
            <a:pPr eaLnBrk="1" hangingPunct="1"/>
            <a:r>
              <a:rPr lang="it-IT" altLang="it-IT" sz="3200" u="sng" smtClean="0">
                <a:solidFill>
                  <a:srgbClr val="FF6600"/>
                </a:solidFill>
              </a:rPr>
              <a:t>Gesù tra Pietro, il discepolo prediletto e Giuda</a:t>
            </a:r>
            <a:r>
              <a:rPr lang="it-IT" altLang="it-IT" sz="3200" smtClean="0">
                <a:solidFill>
                  <a:srgbClr val="FF6600"/>
                </a:solidFill>
              </a:rPr>
              <a:t> (Gv 13,6-30)</a:t>
            </a:r>
          </a:p>
        </p:txBody>
      </p:sp>
      <p:sp>
        <p:nvSpPr>
          <p:cNvPr id="10243"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400" smtClean="0">
                <a:solidFill>
                  <a:schemeClr val="bg1"/>
                </a:solidFill>
              </a:rPr>
              <a:t>Rispetto a Giuda, Gesù mira con il suo gesto a operare un ulteriore discernimento tra il mondo (con il suo «principe») e quelli che non sono del mondo. </a:t>
            </a:r>
          </a:p>
          <a:p>
            <a:pPr algn="just" eaLnBrk="1" hangingPunct="1">
              <a:lnSpc>
                <a:spcPct val="80000"/>
              </a:lnSpc>
            </a:pPr>
            <a:r>
              <a:rPr lang="it-IT" altLang="it-IT" sz="2400" smtClean="0">
                <a:solidFill>
                  <a:srgbClr val="FFFF00"/>
                </a:solidFill>
              </a:rPr>
              <a:t>L’introduzione ha menzionato Giuda, che aveva ormai nel cuore, sotto la spinta del diavolo, di tradire Gesù (cf. Gv 13,2). Egli non si lascia purificare dalla parola di Gesù: non la segue con gli altri; e Gesù non può proseguire con le sue spiegazioni fin quando vi è qualcuno che si oppone totalmente al senso del suo agire e del suo dire</a:t>
            </a:r>
            <a:r>
              <a:rPr lang="it-IT" altLang="it-IT" sz="2400" smtClean="0">
                <a:solidFill>
                  <a:schemeClr val="bg1"/>
                </a:solidFill>
              </a:rPr>
              <a:t>.</a:t>
            </a:r>
          </a:p>
          <a:p>
            <a:pPr algn="just" eaLnBrk="1" hangingPunct="1">
              <a:lnSpc>
                <a:spcPct val="80000"/>
              </a:lnSpc>
            </a:pPr>
            <a:r>
              <a:rPr lang="it-IT" altLang="it-IT" sz="2400" smtClean="0">
                <a:solidFill>
                  <a:srgbClr val="66FFFF"/>
                </a:solidFill>
              </a:rPr>
              <a:t>Profondamente commosso, con allusioni sempre più esplicite, con un solenne, duplice «Amen» Gesù attira l’attenzione del gruppo sul fatto di essere stato tradito da parte di uno di loro (cf. Gv 13,10.18.21) e mostra a Giuda di conoscere le sue intenzioni; rende con ciò impossibile al traditore rimanere ancora con loro.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it-IT" altLang="it-IT" sz="3200" u="sng" smtClean="0">
                <a:solidFill>
                  <a:srgbClr val="FF6600"/>
                </a:solidFill>
              </a:rPr>
              <a:t>Gesù tra Pietro e Giuda</a:t>
            </a:r>
            <a:r>
              <a:rPr lang="it-IT" altLang="it-IT" sz="3200" smtClean="0">
                <a:solidFill>
                  <a:srgbClr val="FF6600"/>
                </a:solidFill>
              </a:rPr>
              <a:t> (Gv 13,6-30)</a:t>
            </a:r>
          </a:p>
        </p:txBody>
      </p:sp>
      <p:sp>
        <p:nvSpPr>
          <p:cNvPr id="11267" name="Rectangle 3"/>
          <p:cNvSpPr>
            <a:spLocks noGrp="1" noChangeArrowheads="1"/>
          </p:cNvSpPr>
          <p:nvPr>
            <p:ph type="body" idx="1"/>
          </p:nvPr>
        </p:nvSpPr>
        <p:spPr>
          <a:xfrm>
            <a:off x="457200" y="1600200"/>
            <a:ext cx="8435975" cy="4924425"/>
          </a:xfrm>
        </p:spPr>
        <p:txBody>
          <a:bodyPr/>
          <a:lstStyle/>
          <a:p>
            <a:pPr algn="just" eaLnBrk="1" hangingPunct="1"/>
            <a:r>
              <a:rPr lang="it-IT" altLang="it-IT" sz="2800" smtClean="0">
                <a:solidFill>
                  <a:schemeClr val="bg1"/>
                </a:solidFill>
              </a:rPr>
              <a:t>Uscito Giuda, Gesù quindi invita tutti gli altri a porsi la questione della loro </a:t>
            </a:r>
            <a:r>
              <a:rPr lang="it-IT" altLang="it-IT" sz="2800" u="sng" smtClean="0">
                <a:solidFill>
                  <a:schemeClr val="bg1"/>
                </a:solidFill>
              </a:rPr>
              <a:t>fedeltà</a:t>
            </a:r>
            <a:r>
              <a:rPr lang="it-IT" altLang="it-IT" sz="2800" smtClean="0">
                <a:solidFill>
                  <a:schemeClr val="bg1"/>
                </a:solidFill>
              </a:rPr>
              <a:t>, distruggendo nuovamente la loro presunta sicurezza e aprendoli all’attesa delle sue spiegazioni (cf. Gv 13,22-29). </a:t>
            </a:r>
          </a:p>
          <a:p>
            <a:pPr algn="just" eaLnBrk="1" hangingPunct="1"/>
            <a:r>
              <a:rPr lang="it-IT" altLang="it-IT" sz="2800" smtClean="0">
                <a:solidFill>
                  <a:srgbClr val="FFFF00"/>
                </a:solidFill>
              </a:rPr>
              <a:t>Porta così a compimento </a:t>
            </a:r>
            <a:r>
              <a:rPr lang="it-IT" altLang="it-IT" sz="2800" u="sng" smtClean="0">
                <a:solidFill>
                  <a:srgbClr val="FFFF00"/>
                </a:solidFill>
              </a:rPr>
              <a:t>la separazione tra il mondo e i discepoli affidatigli dal Padre</a:t>
            </a:r>
            <a:r>
              <a:rPr lang="it-IT" altLang="it-IT" sz="2800" smtClean="0">
                <a:solidFill>
                  <a:srgbClr val="FFFF00"/>
                </a:solidFill>
              </a:rPr>
              <a:t>: tra coloro che, secondo il Prologo del Vangelo, non accolgono il Verbo e coloro a cui viene dato il potere di diventare figli di Dio (cf. Gv 1,11-12).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it-IT" altLang="it-IT" sz="3200" u="sng" smtClean="0">
                <a:solidFill>
                  <a:srgbClr val="FF6600"/>
                </a:solidFill>
              </a:rPr>
              <a:t>Gesù con Pietro e tre altri discepoli</a:t>
            </a:r>
            <a:r>
              <a:rPr lang="it-IT" altLang="it-IT" sz="3200" smtClean="0">
                <a:solidFill>
                  <a:srgbClr val="FF6600"/>
                </a:solidFill>
              </a:rPr>
              <a:t> </a:t>
            </a:r>
            <a:br>
              <a:rPr lang="it-IT" altLang="it-IT" sz="3200" smtClean="0">
                <a:solidFill>
                  <a:srgbClr val="FF6600"/>
                </a:solidFill>
              </a:rPr>
            </a:br>
            <a:r>
              <a:rPr lang="it-IT" altLang="it-IT" sz="3200" smtClean="0">
                <a:solidFill>
                  <a:srgbClr val="FF6600"/>
                </a:solidFill>
              </a:rPr>
              <a:t>(Gv 13,31 – 14,31)</a:t>
            </a:r>
          </a:p>
        </p:txBody>
      </p:sp>
      <p:sp>
        <p:nvSpPr>
          <p:cNvPr id="12291" name="Rectangle 3"/>
          <p:cNvSpPr>
            <a:spLocks noGrp="1" noChangeArrowheads="1"/>
          </p:cNvSpPr>
          <p:nvPr>
            <p:ph type="body" idx="1"/>
          </p:nvPr>
        </p:nvSpPr>
        <p:spPr>
          <a:xfrm>
            <a:off x="457200" y="1600200"/>
            <a:ext cx="8435975" cy="4924425"/>
          </a:xfrm>
        </p:spPr>
        <p:txBody>
          <a:bodyPr/>
          <a:lstStyle/>
          <a:p>
            <a:pPr algn="just" eaLnBrk="1" hangingPunct="1">
              <a:lnSpc>
                <a:spcPct val="90000"/>
              </a:lnSpc>
            </a:pPr>
            <a:r>
              <a:rPr lang="it-IT" altLang="it-IT" sz="2800" smtClean="0">
                <a:solidFill>
                  <a:schemeClr val="bg1"/>
                </a:solidFill>
              </a:rPr>
              <a:t>Il colloquio è strutturato in quattro interventi di quattro discepoli. </a:t>
            </a:r>
          </a:p>
          <a:p>
            <a:pPr algn="just" eaLnBrk="1" hangingPunct="1">
              <a:lnSpc>
                <a:spcPct val="90000"/>
              </a:lnSpc>
            </a:pPr>
            <a:r>
              <a:rPr lang="it-IT" altLang="it-IT" sz="2800" smtClean="0">
                <a:solidFill>
                  <a:srgbClr val="FFFF00"/>
                </a:solidFill>
              </a:rPr>
              <a:t>Inizia Pietro, seguito da Tommaso, da Filippo e dall’altro Giuda. </a:t>
            </a:r>
          </a:p>
          <a:p>
            <a:pPr algn="just" eaLnBrk="1" hangingPunct="1">
              <a:lnSpc>
                <a:spcPct val="90000"/>
              </a:lnSpc>
            </a:pPr>
            <a:r>
              <a:rPr lang="it-IT" altLang="it-IT" sz="2800" smtClean="0">
                <a:solidFill>
                  <a:srgbClr val="66FF66"/>
                </a:solidFill>
              </a:rPr>
              <a:t>Questi interventi, che esprimono la loro sorpresa, si riferiscono ad affermazioni di Gesù, il quale, stupito a sua volta del loro stupore,</a:t>
            </a:r>
          </a:p>
          <a:p>
            <a:pPr algn="just" eaLnBrk="1" hangingPunct="1">
              <a:lnSpc>
                <a:spcPct val="90000"/>
              </a:lnSpc>
            </a:pPr>
            <a:r>
              <a:rPr lang="it-IT" altLang="it-IT" sz="2800" smtClean="0">
                <a:solidFill>
                  <a:srgbClr val="66FFFF"/>
                </a:solidFill>
              </a:rPr>
              <a:t>risponde rivolgendosi dapprima a un discepolo preciso, chiamato per nome, e passando poi nella risposta dal “tu” al “voi”: coinvolgendo cioè nel discorso tutti quanti.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it-IT" altLang="it-IT" sz="4000" u="sng" smtClean="0">
                <a:solidFill>
                  <a:srgbClr val="FF6600"/>
                </a:solidFill>
              </a:rPr>
              <a:t>Con Pietro</a:t>
            </a:r>
            <a:r>
              <a:rPr lang="it-IT" altLang="it-IT" sz="4000" smtClean="0">
                <a:solidFill>
                  <a:srgbClr val="FF6600"/>
                </a:solidFill>
              </a:rPr>
              <a:t> (Gv 13,33-38)</a:t>
            </a:r>
          </a:p>
        </p:txBody>
      </p:sp>
      <p:sp>
        <p:nvSpPr>
          <p:cNvPr id="13315" name="Rectangle 3"/>
          <p:cNvSpPr>
            <a:spLocks noGrp="1" noChangeArrowheads="1"/>
          </p:cNvSpPr>
          <p:nvPr>
            <p:ph type="body" idx="1"/>
          </p:nvPr>
        </p:nvSpPr>
        <p:spPr>
          <a:xfrm>
            <a:off x="457200" y="1600200"/>
            <a:ext cx="8435975" cy="4924425"/>
          </a:xfrm>
        </p:spPr>
        <p:txBody>
          <a:bodyPr/>
          <a:lstStyle/>
          <a:p>
            <a:pPr algn="just" eaLnBrk="1" hangingPunct="1"/>
            <a:r>
              <a:rPr lang="it-IT" altLang="it-IT" sz="2800" smtClean="0">
                <a:solidFill>
                  <a:schemeClr val="bg1"/>
                </a:solidFill>
              </a:rPr>
              <a:t>Dopo aver annunciato la prossima separazione da loro, Gesù propone – quasi come un rimedio – il comandamento nuovo:</a:t>
            </a:r>
          </a:p>
          <a:p>
            <a:pPr algn="just" eaLnBrk="1" hangingPunct="1"/>
            <a:r>
              <a:rPr lang="it-IT" altLang="it-IT" sz="2800" smtClean="0">
                <a:solidFill>
                  <a:srgbClr val="FFFF00"/>
                </a:solidFill>
              </a:rPr>
              <a:t>l’amore vicendevole sul modello dell’amore suo verso di loro. La formulazione stessa: «amatevi gli uni gli altri, come io ho amato voi» rinvia a quanto Egli aveva detto prima, spiegando la lavanda dei piedi (cf. Gv 13,12-17 e 34): </a:t>
            </a:r>
          </a:p>
          <a:p>
            <a:pPr algn="just" eaLnBrk="1" hangingPunct="1"/>
            <a:r>
              <a:rPr lang="it-IT" altLang="it-IT" sz="2800" smtClean="0">
                <a:solidFill>
                  <a:srgbClr val="66FFFF"/>
                </a:solidFill>
              </a:rPr>
              <a:t>l’</a:t>
            </a:r>
            <a:r>
              <a:rPr lang="it-IT" altLang="it-IT" sz="2800" i="1" smtClean="0">
                <a:solidFill>
                  <a:srgbClr val="66FFFF"/>
                </a:solidFill>
              </a:rPr>
              <a:t>agape</a:t>
            </a:r>
            <a:r>
              <a:rPr lang="it-IT" altLang="it-IT" sz="2800" smtClean="0">
                <a:solidFill>
                  <a:srgbClr val="66FFFF"/>
                </a:solidFill>
              </a:rPr>
              <a:t> di cui parla adesso è stata rappresentata al vivo da quel gesto simbolico.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it-IT" altLang="it-IT" smtClean="0"/>
          </a:p>
        </p:txBody>
      </p:sp>
      <p:sp>
        <p:nvSpPr>
          <p:cNvPr id="14339" name="Rectangle 3"/>
          <p:cNvSpPr>
            <a:spLocks noGrp="1" noChangeArrowheads="1"/>
          </p:cNvSpPr>
          <p:nvPr>
            <p:ph type="body" idx="1"/>
          </p:nvPr>
        </p:nvSpPr>
        <p:spPr/>
        <p:txBody>
          <a:bodyPr/>
          <a:lstStyle/>
          <a:p>
            <a:pPr eaLnBrk="1" hangingPunct="1"/>
            <a:endParaRPr lang="it-IT" altLang="it-IT" smtClean="0"/>
          </a:p>
        </p:txBody>
      </p:sp>
      <p:pic>
        <p:nvPicPr>
          <p:cNvPr id="14340" name="Picture 4" descr="Claret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it-IT" altLang="it-IT" sz="4000" u="sng" smtClean="0">
                <a:solidFill>
                  <a:srgbClr val="FF6600"/>
                </a:solidFill>
              </a:rPr>
              <a:t>Con Pietro</a:t>
            </a:r>
            <a:r>
              <a:rPr lang="it-IT" altLang="it-IT" sz="4000" smtClean="0">
                <a:solidFill>
                  <a:srgbClr val="FF6600"/>
                </a:solidFill>
              </a:rPr>
              <a:t> (Gv 13,33-38)</a:t>
            </a:r>
          </a:p>
        </p:txBody>
      </p:sp>
      <p:sp>
        <p:nvSpPr>
          <p:cNvPr id="15363"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400" u="sng" smtClean="0">
                <a:solidFill>
                  <a:schemeClr val="bg1"/>
                </a:solidFill>
              </a:rPr>
              <a:t>Pietro di nuovo non capisce</a:t>
            </a:r>
            <a:r>
              <a:rPr lang="it-IT" altLang="it-IT" sz="2400" smtClean="0">
                <a:solidFill>
                  <a:schemeClr val="bg1"/>
                </a:solidFill>
              </a:rPr>
              <a:t>: tralascia completamente nella sua domanda il comandamento affidato loro da Gesù e ritorna sull’impossibilità di seguire Gesù – ne chiede, indi­gnato, il perché: egli si sente pronto a dare la vita per Lui...</a:t>
            </a:r>
          </a:p>
          <a:p>
            <a:pPr algn="just" eaLnBrk="1" hangingPunct="1">
              <a:lnSpc>
                <a:spcPct val="80000"/>
              </a:lnSpc>
            </a:pPr>
            <a:r>
              <a:rPr lang="it-IT" altLang="it-IT" sz="2400" smtClean="0">
                <a:solidFill>
                  <a:srgbClr val="FFFF00"/>
                </a:solidFill>
              </a:rPr>
              <a:t>Adesso, Pietro, non comprendi quello che faccio, ma lo capirai dopo (cf. Gv 13,7); adesso non puoi seguirmi, ma mi seguirai dopo (cf. Gv 13,36). </a:t>
            </a:r>
          </a:p>
          <a:p>
            <a:pPr algn="just" eaLnBrk="1" hangingPunct="1">
              <a:lnSpc>
                <a:spcPct val="80000"/>
              </a:lnSpc>
            </a:pPr>
            <a:r>
              <a:rPr lang="it-IT" altLang="it-IT" sz="2400" smtClean="0">
                <a:solidFill>
                  <a:srgbClr val="66FFFF"/>
                </a:solidFill>
              </a:rPr>
              <a:t>Fin quando Pietro </a:t>
            </a:r>
            <a:r>
              <a:rPr lang="it-IT" altLang="it-IT" sz="2400" u="sng" smtClean="0">
                <a:solidFill>
                  <a:srgbClr val="66FFFF"/>
                </a:solidFill>
              </a:rPr>
              <a:t>non accetta di staccarsi dal Maestro in persona e di rivolgersi con la disposizione dell’</a:t>
            </a:r>
            <a:r>
              <a:rPr lang="it-IT" altLang="it-IT" sz="2400" i="1" u="sng" smtClean="0">
                <a:solidFill>
                  <a:srgbClr val="66FFFF"/>
                </a:solidFill>
              </a:rPr>
              <a:t>agape</a:t>
            </a:r>
            <a:r>
              <a:rPr lang="it-IT" altLang="it-IT" sz="2400" u="sng" smtClean="0">
                <a:solidFill>
                  <a:srgbClr val="66FFFF"/>
                </a:solidFill>
              </a:rPr>
              <a:t> verso i fratelli</a:t>
            </a:r>
            <a:r>
              <a:rPr lang="it-IT" altLang="it-IT" sz="2400" smtClean="0">
                <a:solidFill>
                  <a:srgbClr val="66FFFF"/>
                </a:solidFill>
              </a:rPr>
              <a:t>, non lo può seguire: </a:t>
            </a:r>
          </a:p>
          <a:p>
            <a:pPr algn="just" eaLnBrk="1" hangingPunct="1">
              <a:lnSpc>
                <a:spcPct val="80000"/>
              </a:lnSpc>
            </a:pPr>
            <a:r>
              <a:rPr lang="it-IT" altLang="it-IT" sz="2400" smtClean="0">
                <a:solidFill>
                  <a:srgbClr val="66FF66"/>
                </a:solidFill>
              </a:rPr>
              <a:t>il modo di seguire Gesù in cui egli si ostina lo porterà al tradimento di quella stessa notte (cf. Gv 13,38). Udita tale profezia, confermata dal Maestro con un duplice «Amen», Pietro tace fino alla fine del colloquio.</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it-IT" altLang="it-IT" sz="3600" u="sng" smtClean="0">
                <a:solidFill>
                  <a:srgbClr val="FF6600"/>
                </a:solidFill>
              </a:rPr>
              <a:t>Con Tommaso e Filippo</a:t>
            </a:r>
            <a:r>
              <a:rPr lang="it-IT" altLang="it-IT" sz="3600" smtClean="0">
                <a:solidFill>
                  <a:srgbClr val="FF6600"/>
                </a:solidFill>
              </a:rPr>
              <a:t> </a:t>
            </a:r>
            <a:br>
              <a:rPr lang="it-IT" altLang="it-IT" sz="3600" smtClean="0">
                <a:solidFill>
                  <a:srgbClr val="FF6600"/>
                </a:solidFill>
              </a:rPr>
            </a:br>
            <a:r>
              <a:rPr lang="it-IT" altLang="it-IT" sz="3600" smtClean="0">
                <a:solidFill>
                  <a:srgbClr val="FF6600"/>
                </a:solidFill>
              </a:rPr>
              <a:t>(Gv 14,1-18)</a:t>
            </a:r>
          </a:p>
        </p:txBody>
      </p:sp>
      <p:sp>
        <p:nvSpPr>
          <p:cNvPr id="16387" name="Rectangle 3"/>
          <p:cNvSpPr>
            <a:spLocks noGrp="1" noChangeArrowheads="1"/>
          </p:cNvSpPr>
          <p:nvPr>
            <p:ph type="body" idx="1"/>
          </p:nvPr>
        </p:nvSpPr>
        <p:spPr>
          <a:xfrm>
            <a:off x="457200" y="1600200"/>
            <a:ext cx="8435975" cy="4924425"/>
          </a:xfrm>
        </p:spPr>
        <p:txBody>
          <a:bodyPr/>
          <a:lstStyle/>
          <a:p>
            <a:pPr algn="just" eaLnBrk="1" hangingPunct="1"/>
            <a:r>
              <a:rPr lang="it-IT" altLang="it-IT" sz="2800" smtClean="0">
                <a:solidFill>
                  <a:schemeClr val="bg1"/>
                </a:solidFill>
              </a:rPr>
              <a:t>Gesù, intanto, cerca di calmare l’inquietudine provocata nei discepoli dalla preannunciata separazione. </a:t>
            </a:r>
          </a:p>
          <a:p>
            <a:pPr algn="just" eaLnBrk="1" hangingPunct="1"/>
            <a:r>
              <a:rPr lang="it-IT" altLang="it-IT" sz="2800" smtClean="0">
                <a:solidFill>
                  <a:srgbClr val="FFFF00"/>
                </a:solidFill>
              </a:rPr>
              <a:t>Il suo partire è in vista del loro bene più grande, e non si tratta neppure di una partenza definitiva:</a:t>
            </a:r>
          </a:p>
          <a:p>
            <a:pPr algn="just" eaLnBrk="1" hangingPunct="1"/>
            <a:r>
              <a:rPr lang="it-IT" altLang="it-IT" sz="2800" smtClean="0">
                <a:solidFill>
                  <a:schemeClr val="bg1"/>
                </a:solidFill>
              </a:rPr>
              <a:t>Egli ritornerà per portarli là dove Egli va: presso il Padre (cf. Gv 14,1-3). </a:t>
            </a:r>
          </a:p>
          <a:p>
            <a:pPr algn="just" eaLnBrk="1" hangingPunct="1"/>
            <a:r>
              <a:rPr lang="it-IT" altLang="it-IT" sz="2800" smtClean="0">
                <a:solidFill>
                  <a:srgbClr val="FFFF00"/>
                </a:solidFill>
              </a:rPr>
              <a:t>Così, per la prima volta, Gesù apre davanti ai discepoli la prospettiva di prendere dimora con Lui nella «casa» del Padre.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it-IT" altLang="it-IT" sz="3600" u="sng" smtClean="0">
                <a:solidFill>
                  <a:srgbClr val="FF6600"/>
                </a:solidFill>
              </a:rPr>
              <a:t>Con Tommaso e Filippo</a:t>
            </a:r>
            <a:r>
              <a:rPr lang="it-IT" altLang="it-IT" sz="3600" smtClean="0">
                <a:solidFill>
                  <a:srgbClr val="FF6600"/>
                </a:solidFill>
              </a:rPr>
              <a:t> </a:t>
            </a:r>
            <a:br>
              <a:rPr lang="it-IT" altLang="it-IT" sz="3600" smtClean="0">
                <a:solidFill>
                  <a:srgbClr val="FF6600"/>
                </a:solidFill>
              </a:rPr>
            </a:br>
            <a:r>
              <a:rPr lang="it-IT" altLang="it-IT" sz="3600" smtClean="0">
                <a:solidFill>
                  <a:srgbClr val="FF6600"/>
                </a:solidFill>
              </a:rPr>
              <a:t>(Gv 14,1-18)</a:t>
            </a:r>
          </a:p>
        </p:txBody>
      </p:sp>
      <p:sp>
        <p:nvSpPr>
          <p:cNvPr id="17411"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800" smtClean="0">
                <a:solidFill>
                  <a:schemeClr val="bg1"/>
                </a:solidFill>
              </a:rPr>
              <a:t> Gesù è l’unica via di accesso al Padre; tutto quanto Egli dice o fa ha la sua origine nel Padre – è Lui, il Padre, che, dimorando nel Figlio, agisce. Così si conosce il loro essere vicendevolmente l’Uno nell’Altro (cf. Gv 14,6-7.9-11). </a:t>
            </a:r>
          </a:p>
          <a:p>
            <a:pPr algn="just" eaLnBrk="1" hangingPunct="1">
              <a:lnSpc>
                <a:spcPct val="80000"/>
              </a:lnSpc>
            </a:pPr>
            <a:r>
              <a:rPr lang="it-IT" altLang="it-IT" sz="2800" smtClean="0">
                <a:solidFill>
                  <a:srgbClr val="FFFF00"/>
                </a:solidFill>
              </a:rPr>
              <a:t> Spiegando questo, Gesù non intende presentare ai discepoli una teoria; li considera piuttosto coinvolti nella stessa dinamica: anche loro sono chiamati a operare a partire dal Padre per mezzo del Figlio (cf. Gv 14,12-14). </a:t>
            </a:r>
            <a:endParaRPr lang="it-IT" altLang="it-IT" sz="2800" smtClean="0">
              <a:solidFill>
                <a:schemeClr val="bg1"/>
              </a:solidFill>
            </a:endParaRPr>
          </a:p>
          <a:p>
            <a:pPr algn="just" eaLnBrk="1" hangingPunct="1">
              <a:lnSpc>
                <a:spcPct val="80000"/>
              </a:lnSpc>
            </a:pPr>
            <a:r>
              <a:rPr lang="it-IT" altLang="it-IT" sz="2800" smtClean="0">
                <a:solidFill>
                  <a:schemeClr val="bg1"/>
                </a:solidFill>
              </a:rPr>
              <a:t> Pertanto è Gesù stesso </a:t>
            </a:r>
            <a:r>
              <a:rPr lang="it-IT" altLang="it-IT" sz="2800" u="sng" smtClean="0">
                <a:solidFill>
                  <a:schemeClr val="bg1"/>
                </a:solidFill>
              </a:rPr>
              <a:t>la via al Padre, la verità del Padre, la vita del Padre</a:t>
            </a:r>
            <a:r>
              <a:rPr lang="it-IT" altLang="it-IT" sz="2800" smtClean="0">
                <a:solidFill>
                  <a:schemeClr val="bg1"/>
                </a:solidFill>
              </a:rPr>
              <a:t>: vedere Gesù è vedere il Padre (cf. Gv 14, 6).</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it-IT" altLang="it-IT" smtClean="0">
                <a:solidFill>
                  <a:srgbClr val="FF6600"/>
                </a:solidFill>
              </a:rPr>
              <a:t>Gv 14,6-7</a:t>
            </a:r>
          </a:p>
        </p:txBody>
      </p:sp>
      <p:sp>
        <p:nvSpPr>
          <p:cNvPr id="18435" name="Rectangle 3"/>
          <p:cNvSpPr>
            <a:spLocks noGrp="1" noChangeArrowheads="1"/>
          </p:cNvSpPr>
          <p:nvPr>
            <p:ph type="body" idx="1"/>
          </p:nvPr>
        </p:nvSpPr>
        <p:spPr/>
        <p:txBody>
          <a:bodyPr/>
          <a:lstStyle/>
          <a:p>
            <a:pPr algn="just" eaLnBrk="1" hangingPunct="1"/>
            <a:r>
              <a:rPr lang="it-IT" altLang="it-IT" smtClean="0">
                <a:solidFill>
                  <a:schemeClr val="bg1"/>
                </a:solidFill>
              </a:rPr>
              <a:t>«Io sono la via e la verità e la vita. Nessuno va al Padre se non attraverso di me. Se voi mi aveste conosciuto, anche il mio Padre conoscereste, e fin d'ora voi lo conoscete e l'avete visto».</a:t>
            </a:r>
          </a:p>
          <a:p>
            <a:pPr eaLnBrk="1" hangingPunct="1">
              <a:buFontTx/>
              <a:buNone/>
            </a:pPr>
            <a:endParaRPr lang="it-IT" altLang="it-IT" smtClean="0">
              <a:solidFill>
                <a:srgbClr val="FFFF00"/>
              </a:solidFill>
              <a:latin typeface="ALPHABETUM Unicode" panose="02000504000000020003" pitchFamily="2"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827088" y="304800"/>
            <a:ext cx="8137525" cy="1431925"/>
          </a:xfrm>
        </p:spPr>
        <p:txBody>
          <a:bodyPr/>
          <a:lstStyle/>
          <a:p>
            <a:pPr marL="838200" indent="-838200"/>
            <a:r>
              <a:rPr lang="it-IT" altLang="it-IT" sz="3200">
                <a:solidFill>
                  <a:srgbClr val="FFFF00"/>
                </a:solidFill>
                <a:latin typeface="Times New Roman" panose="02020603050405020304" pitchFamily="18" charset="0"/>
              </a:rPr>
              <a:t>Scrittura e teologia: non solo informazione!!!</a:t>
            </a:r>
          </a:p>
        </p:txBody>
      </p:sp>
      <p:sp>
        <p:nvSpPr>
          <p:cNvPr id="92163" name="Rectangle 3"/>
          <p:cNvSpPr>
            <a:spLocks noGrp="1" noChangeArrowheads="1"/>
          </p:cNvSpPr>
          <p:nvPr>
            <p:ph type="body" idx="1"/>
          </p:nvPr>
        </p:nvSpPr>
        <p:spPr>
          <a:xfrm>
            <a:off x="1066800" y="1981200"/>
            <a:ext cx="7897813" cy="4114800"/>
          </a:xfrm>
        </p:spPr>
        <p:txBody>
          <a:bodyPr/>
          <a:lstStyle/>
          <a:p>
            <a:r>
              <a:rPr lang="it-IT" altLang="it-IT">
                <a:solidFill>
                  <a:srgbClr val="CCFF66"/>
                </a:solidFill>
                <a:latin typeface="Times New Roman" panose="02020603050405020304" pitchFamily="18" charset="0"/>
              </a:rPr>
              <a:t>Tre funzioni della (parola e della) PAROLA</a:t>
            </a:r>
          </a:p>
          <a:p>
            <a:pPr>
              <a:buFont typeface="Wingdings" panose="05000000000000000000" pitchFamily="2" charset="2"/>
              <a:buNone/>
            </a:pPr>
            <a:r>
              <a:rPr lang="it-IT" altLang="it-IT">
                <a:solidFill>
                  <a:srgbClr val="CCFF66"/>
                </a:solidFill>
                <a:latin typeface="Times New Roman" panose="02020603050405020304" pitchFamily="18" charset="0"/>
              </a:rPr>
              <a:t> </a:t>
            </a:r>
          </a:p>
          <a:p>
            <a:pPr lvl="1"/>
            <a:r>
              <a:rPr lang="it-IT" altLang="it-IT">
                <a:solidFill>
                  <a:srgbClr val="CCFF66"/>
                </a:solidFill>
                <a:latin typeface="Times New Roman" panose="02020603050405020304" pitchFamily="18" charset="0"/>
              </a:rPr>
              <a:t>SIMBOLO (informazione)</a:t>
            </a:r>
          </a:p>
          <a:p>
            <a:pPr lvl="1"/>
            <a:r>
              <a:rPr lang="it-IT" altLang="it-IT">
                <a:solidFill>
                  <a:srgbClr val="CCFF66"/>
                </a:solidFill>
                <a:latin typeface="Times New Roman" panose="02020603050405020304" pitchFamily="18" charset="0"/>
              </a:rPr>
              <a:t>SINTOMO (interiorità comunicante)</a:t>
            </a:r>
          </a:p>
          <a:p>
            <a:pPr lvl="1"/>
            <a:r>
              <a:rPr lang="it-IT" altLang="it-IT">
                <a:solidFill>
                  <a:srgbClr val="CCFF66"/>
                </a:solidFill>
                <a:latin typeface="Times New Roman" panose="02020603050405020304" pitchFamily="18" charset="0"/>
              </a:rPr>
              <a:t>SEGNALE (appello)</a:t>
            </a:r>
          </a:p>
        </p:txBody>
      </p:sp>
    </p:spTree>
    <p:extLst>
      <p:ext uri="{BB962C8B-B14F-4D97-AF65-F5344CB8AC3E}">
        <p14:creationId xmlns:p14="http://schemas.microsoft.com/office/powerpoint/2010/main" val="20711043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fade">
                                      <p:cBhvr>
                                        <p:cTn id="7" dur="2000"/>
                                        <p:tgtEl>
                                          <p:spTgt spid="921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63">
                                            <p:txEl>
                                              <p:pRg st="0" end="0"/>
                                            </p:txEl>
                                          </p:spTgt>
                                        </p:tgtEl>
                                        <p:attrNameLst>
                                          <p:attrName>style.visibility</p:attrName>
                                        </p:attrNameLst>
                                      </p:cBhvr>
                                      <p:to>
                                        <p:strVal val="visible"/>
                                      </p:to>
                                    </p:set>
                                    <p:animEffect transition="in" filter="wipe(left)">
                                      <p:cBhvr>
                                        <p:cTn id="12" dur="500"/>
                                        <p:tgtEl>
                                          <p:spTgt spid="921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163">
                                            <p:txEl>
                                              <p:pRg st="1" end="1"/>
                                            </p:txEl>
                                          </p:spTgt>
                                        </p:tgtEl>
                                        <p:attrNameLst>
                                          <p:attrName>style.visibility</p:attrName>
                                        </p:attrNameLst>
                                      </p:cBhvr>
                                      <p:to>
                                        <p:strVal val="visible"/>
                                      </p:to>
                                    </p:set>
                                    <p:animEffect transition="in" filter="wipe(left)">
                                      <p:cBhvr>
                                        <p:cTn id="17" dur="500"/>
                                        <p:tgtEl>
                                          <p:spTgt spid="92163">
                                            <p:txEl>
                                              <p:pRg st="1" end="1"/>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2163">
                                            <p:txEl>
                                              <p:pRg st="2" end="2"/>
                                            </p:txEl>
                                          </p:spTgt>
                                        </p:tgtEl>
                                        <p:attrNameLst>
                                          <p:attrName>style.visibility</p:attrName>
                                        </p:attrNameLst>
                                      </p:cBhvr>
                                      <p:to>
                                        <p:strVal val="visible"/>
                                      </p:to>
                                    </p:set>
                                    <p:animEffect transition="in" filter="wipe(left)">
                                      <p:cBhvr>
                                        <p:cTn id="20" dur="500"/>
                                        <p:tgtEl>
                                          <p:spTgt spid="92163">
                                            <p:txEl>
                                              <p:pRg st="2" end="2"/>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2163">
                                            <p:txEl>
                                              <p:pRg st="3" end="3"/>
                                            </p:txEl>
                                          </p:spTgt>
                                        </p:tgtEl>
                                        <p:attrNameLst>
                                          <p:attrName>style.visibility</p:attrName>
                                        </p:attrNameLst>
                                      </p:cBhvr>
                                      <p:to>
                                        <p:strVal val="visible"/>
                                      </p:to>
                                    </p:set>
                                    <p:animEffect transition="in" filter="wipe(left)">
                                      <p:cBhvr>
                                        <p:cTn id="23" dur="500"/>
                                        <p:tgtEl>
                                          <p:spTgt spid="92163">
                                            <p:txEl>
                                              <p:pRg st="3" end="3"/>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2163">
                                            <p:txEl>
                                              <p:pRg st="4" end="4"/>
                                            </p:txEl>
                                          </p:spTgt>
                                        </p:tgtEl>
                                        <p:attrNameLst>
                                          <p:attrName>style.visibility</p:attrName>
                                        </p:attrNameLst>
                                      </p:cBhvr>
                                      <p:to>
                                        <p:strVal val="visible"/>
                                      </p:to>
                                    </p:set>
                                    <p:animEffect transition="in" filter="wipe(left)">
                                      <p:cBhvr>
                                        <p:cTn id="26" dur="500"/>
                                        <p:tgtEl>
                                          <p:spTgt spid="921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it-IT" altLang="it-IT" sz="3200" u="sng" smtClean="0">
                <a:solidFill>
                  <a:srgbClr val="FF6600"/>
                </a:solidFill>
              </a:rPr>
              <a:t>Con Tommaso e Filippo</a:t>
            </a:r>
            <a:r>
              <a:rPr lang="it-IT" altLang="it-IT" sz="3200" smtClean="0">
                <a:solidFill>
                  <a:srgbClr val="FF6600"/>
                </a:solidFill>
              </a:rPr>
              <a:t> </a:t>
            </a:r>
            <a:br>
              <a:rPr lang="it-IT" altLang="it-IT" sz="3200" smtClean="0">
                <a:solidFill>
                  <a:srgbClr val="FF6600"/>
                </a:solidFill>
              </a:rPr>
            </a:br>
            <a:r>
              <a:rPr lang="it-IT" altLang="it-IT" sz="3200" smtClean="0">
                <a:solidFill>
                  <a:srgbClr val="FF6600"/>
                </a:solidFill>
              </a:rPr>
              <a:t>(Gv 14,1-18)</a:t>
            </a:r>
          </a:p>
        </p:txBody>
      </p:sp>
      <p:sp>
        <p:nvSpPr>
          <p:cNvPr id="19459"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800" smtClean="0">
                <a:solidFill>
                  <a:schemeClr val="bg1"/>
                </a:solidFill>
              </a:rPr>
              <a:t> Gesù ritorna sulla sua idea del comandamento nuovo. Partendo da ciò che sta loro a cuore: dall’amore per Lui che li rende tristi a causa della sua partenza, dalla loro angoscia di dover rimanere soli nel mondo, Gesù spiega di nuovo che questo amore a Lui deve tradursi ora nell’osservare i suoi comandamenti, riassunti nel comandamento «nuovo» che Egli ha illustrato con la lavanda dei piedi (cf. Gv 14,15). </a:t>
            </a:r>
          </a:p>
          <a:p>
            <a:pPr algn="just" eaLnBrk="1" hangingPunct="1">
              <a:lnSpc>
                <a:spcPct val="80000"/>
              </a:lnSpc>
            </a:pPr>
            <a:r>
              <a:rPr lang="it-IT" altLang="it-IT" sz="2800" smtClean="0">
                <a:solidFill>
                  <a:srgbClr val="FFFF00"/>
                </a:solidFill>
              </a:rPr>
              <a:t> Gesù partirà per ottenere dal Padre per loro il dono di un «altro Consolatore», «lo Spirito di verità», il quale rimarrà con loro per sempre </a:t>
            </a:r>
            <a:br>
              <a:rPr lang="it-IT" altLang="it-IT" sz="2800" smtClean="0">
                <a:solidFill>
                  <a:srgbClr val="FFFF00"/>
                </a:solidFill>
              </a:rPr>
            </a:br>
            <a:r>
              <a:rPr lang="it-IT" altLang="it-IT" sz="2800" smtClean="0">
                <a:solidFill>
                  <a:srgbClr val="FFFF00"/>
                </a:solidFill>
              </a:rPr>
              <a:t>(cf. Gv 14,16-17).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it-IT" altLang="it-IT" smtClean="0">
                <a:solidFill>
                  <a:srgbClr val="FF3300"/>
                </a:solidFill>
              </a:rPr>
              <a:t>Gv 14,16</a:t>
            </a:r>
          </a:p>
        </p:txBody>
      </p:sp>
      <p:sp>
        <p:nvSpPr>
          <p:cNvPr id="20483" name="Rectangle 3"/>
          <p:cNvSpPr>
            <a:spLocks noGrp="1" noChangeArrowheads="1"/>
          </p:cNvSpPr>
          <p:nvPr>
            <p:ph type="body" idx="1"/>
          </p:nvPr>
        </p:nvSpPr>
        <p:spPr/>
        <p:txBody>
          <a:bodyPr/>
          <a:lstStyle/>
          <a:p>
            <a:pPr eaLnBrk="1" hangingPunct="1"/>
            <a:r>
              <a:rPr lang="en-US" altLang="it-IT" b="1" smtClean="0">
                <a:solidFill>
                  <a:schemeClr val="bg1"/>
                </a:solidFill>
              </a:rPr>
              <a:t>Gv 14,16</a:t>
            </a:r>
            <a:r>
              <a:rPr lang="en-US" altLang="it-IT" smtClean="0">
                <a:solidFill>
                  <a:schemeClr val="bg1"/>
                </a:solidFill>
              </a:rPr>
              <a:t> </a:t>
            </a:r>
            <a:r>
              <a:rPr lang="it-IT" altLang="it-IT" smtClean="0">
                <a:solidFill>
                  <a:schemeClr val="bg1"/>
                </a:solidFill>
              </a:rPr>
              <a:t>Io pregherò il Padre ed egli vi darà un altro Paraclito, affinché sia per sempre con voi.</a:t>
            </a:r>
          </a:p>
          <a:p>
            <a:pPr eaLnBrk="1" hangingPunct="1"/>
            <a:endParaRPr lang="it-IT" altLang="it-IT" smtClean="0">
              <a:solidFill>
                <a:schemeClr val="bg1"/>
              </a:solidFill>
            </a:endParaRPr>
          </a:p>
          <a:p>
            <a:pPr eaLnBrk="1" hangingPunct="1"/>
            <a:endParaRPr lang="it-IT" altLang="it-IT" sz="3600" smtClean="0">
              <a:latin typeface="ALPHABETUM Unicode" panose="02000504000000020003" pitchFamily="2"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it-IT" altLang="it-IT" sz="3200" u="sng" smtClean="0">
                <a:solidFill>
                  <a:srgbClr val="FF6600"/>
                </a:solidFill>
              </a:rPr>
              <a:t>Con l’altro Giuda</a:t>
            </a:r>
            <a:r>
              <a:rPr lang="it-IT" altLang="it-IT" sz="3200" smtClean="0">
                <a:solidFill>
                  <a:srgbClr val="FF6600"/>
                </a:solidFill>
              </a:rPr>
              <a:t> </a:t>
            </a:r>
            <a:br>
              <a:rPr lang="it-IT" altLang="it-IT" sz="3200" smtClean="0">
                <a:solidFill>
                  <a:srgbClr val="FF6600"/>
                </a:solidFill>
              </a:rPr>
            </a:br>
            <a:r>
              <a:rPr lang="it-IT" altLang="it-IT" sz="3200" smtClean="0">
                <a:solidFill>
                  <a:srgbClr val="FF6600"/>
                </a:solidFill>
              </a:rPr>
              <a:t>(Gv 14,19-31)</a:t>
            </a:r>
          </a:p>
        </p:txBody>
      </p:sp>
      <p:sp>
        <p:nvSpPr>
          <p:cNvPr id="21507" name="Rectangle 3"/>
          <p:cNvSpPr>
            <a:spLocks noGrp="1" noChangeArrowheads="1"/>
          </p:cNvSpPr>
          <p:nvPr>
            <p:ph type="body" idx="1"/>
          </p:nvPr>
        </p:nvSpPr>
        <p:spPr>
          <a:xfrm>
            <a:off x="457200" y="1600200"/>
            <a:ext cx="8435975" cy="4924425"/>
          </a:xfrm>
        </p:spPr>
        <p:txBody>
          <a:bodyPr/>
          <a:lstStyle/>
          <a:p>
            <a:pPr algn="just" eaLnBrk="1" hangingPunct="1">
              <a:lnSpc>
                <a:spcPct val="90000"/>
              </a:lnSpc>
            </a:pPr>
            <a:r>
              <a:rPr lang="it-IT" altLang="it-IT" sz="2400" smtClean="0">
                <a:solidFill>
                  <a:schemeClr val="bg1"/>
                </a:solidFill>
              </a:rPr>
              <a:t> Per Giuda fa problema il fatto che Gesù prometta queste cose solo a loro e non al mondo (cf. Gv 14,22).</a:t>
            </a:r>
            <a:r>
              <a:rPr lang="it-IT" altLang="it-IT" sz="2400" smtClean="0"/>
              <a:t> </a:t>
            </a:r>
          </a:p>
          <a:p>
            <a:pPr algn="just" eaLnBrk="1" hangingPunct="1">
              <a:lnSpc>
                <a:spcPct val="90000"/>
              </a:lnSpc>
            </a:pPr>
            <a:r>
              <a:rPr lang="it-IT" altLang="it-IT" sz="2400" smtClean="0">
                <a:solidFill>
                  <a:srgbClr val="FFFF00"/>
                </a:solidFill>
              </a:rPr>
              <a:t> I discepoli si aspettavano una rivelazione aperta, pubblica della messianicità di Gesù; Egli invece non parla che del manifestarsi a loro. </a:t>
            </a:r>
            <a:endParaRPr lang="it-IT" altLang="it-IT" sz="2400" smtClean="0">
              <a:solidFill>
                <a:schemeClr val="bg1"/>
              </a:solidFill>
            </a:endParaRPr>
          </a:p>
          <a:p>
            <a:pPr algn="just" eaLnBrk="1" hangingPunct="1">
              <a:lnSpc>
                <a:spcPct val="90000"/>
              </a:lnSpc>
            </a:pPr>
            <a:r>
              <a:rPr lang="it-IT" altLang="it-IT" sz="2400" smtClean="0">
                <a:solidFill>
                  <a:schemeClr val="bg1"/>
                </a:solidFill>
              </a:rPr>
              <a:t>Gesù ripete, dunque, che la differenza essenziale sta nell’amore a Lui (che fa osservare la sua parola): da qui comincia la possibilità di entrare nel mistero del Padre e del Figlio, che vengono a prendere dimora presso chi ama in questo modo (cf. Gv 14,23-24). </a:t>
            </a:r>
          </a:p>
          <a:p>
            <a:pPr algn="just" eaLnBrk="1" hangingPunct="1">
              <a:lnSpc>
                <a:spcPct val="90000"/>
              </a:lnSpc>
            </a:pPr>
            <a:r>
              <a:rPr lang="it-IT" altLang="it-IT" sz="2400" noProof="1" smtClean="0">
                <a:solidFill>
                  <a:schemeClr val="bg1"/>
                </a:solidFill>
              </a:rPr>
              <a:t> È il culmine mistico del simposio: Gesù fa pregustare ai suoi lo </a:t>
            </a:r>
            <a:r>
              <a:rPr lang="it-IT" altLang="it-IT" sz="2400" i="1" noProof="1" smtClean="0">
                <a:solidFill>
                  <a:schemeClr val="bg1"/>
                </a:solidFill>
              </a:rPr>
              <a:t>shalom</a:t>
            </a:r>
            <a:r>
              <a:rPr lang="it-IT" altLang="it-IT" sz="2400" noProof="1" smtClean="0">
                <a:solidFill>
                  <a:schemeClr val="bg1"/>
                </a:solidFill>
              </a:rPr>
              <a:t> – la pace messianica, il Cielo.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spTree>
    <p:extLst>
      <p:ext uri="{BB962C8B-B14F-4D97-AF65-F5344CB8AC3E}">
        <p14:creationId xmlns:p14="http://schemas.microsoft.com/office/powerpoint/2010/main" val="11941857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it-IT" altLang="it-IT" sz="4000">
                <a:solidFill>
                  <a:srgbClr val="FFFF00"/>
                </a:solidFill>
                <a:latin typeface="Times New Roman" panose="02020603050405020304" pitchFamily="18" charset="0"/>
              </a:rPr>
              <a:t>La Parola e lo studio</a:t>
            </a:r>
            <a:r>
              <a:rPr lang="it-IT" altLang="it-IT">
                <a:latin typeface="Footlight MT Light" panose="0204060206030A020304" pitchFamily="18" charset="0"/>
              </a:rPr>
              <a:t> </a:t>
            </a:r>
          </a:p>
        </p:txBody>
      </p:sp>
      <p:sp>
        <p:nvSpPr>
          <p:cNvPr id="93187" name="Rectangle 3"/>
          <p:cNvSpPr>
            <a:spLocks noGrp="1" noChangeArrowheads="1"/>
          </p:cNvSpPr>
          <p:nvPr>
            <p:ph type="body" idx="1"/>
          </p:nvPr>
        </p:nvSpPr>
        <p:spPr/>
        <p:txBody>
          <a:bodyPr/>
          <a:lstStyle/>
          <a:p>
            <a:r>
              <a:rPr lang="it-IT" altLang="it-IT">
                <a:solidFill>
                  <a:srgbClr val="CCFF66"/>
                </a:solidFill>
                <a:latin typeface="Times New Roman" panose="02020603050405020304" pitchFamily="18" charset="0"/>
              </a:rPr>
              <a:t>Anima theologiae (</a:t>
            </a:r>
            <a:r>
              <a:rPr lang="it-IT" altLang="it-IT" i="1">
                <a:solidFill>
                  <a:srgbClr val="CCFF66"/>
                </a:solidFill>
                <a:latin typeface="Times New Roman" panose="02020603050405020304" pitchFamily="18" charset="0"/>
              </a:rPr>
              <a:t>DV</a:t>
            </a:r>
            <a:r>
              <a:rPr lang="it-IT" altLang="it-IT">
                <a:solidFill>
                  <a:srgbClr val="CCFF66"/>
                </a:solidFill>
                <a:latin typeface="Times New Roman" panose="02020603050405020304" pitchFamily="18" charset="0"/>
              </a:rPr>
              <a:t> 24)</a:t>
            </a:r>
            <a:endParaRPr lang="it-IT" altLang="it-IT">
              <a:latin typeface="Times New Roman" panose="02020603050405020304" pitchFamily="18" charset="0"/>
            </a:endParaRPr>
          </a:p>
          <a:p>
            <a:r>
              <a:rPr lang="it-IT" altLang="it-IT">
                <a:solidFill>
                  <a:srgbClr val="CCFF66"/>
                </a:solidFill>
                <a:latin typeface="Times New Roman" panose="02020603050405020304" pitchFamily="18" charset="0"/>
              </a:rPr>
              <a:t>Ex intima …quam experiuntur intelligentia (</a:t>
            </a:r>
            <a:r>
              <a:rPr lang="it-IT" altLang="it-IT" i="1">
                <a:solidFill>
                  <a:srgbClr val="CCFF66"/>
                </a:solidFill>
                <a:latin typeface="Times New Roman" panose="02020603050405020304" pitchFamily="18" charset="0"/>
              </a:rPr>
              <a:t>DV</a:t>
            </a:r>
            <a:r>
              <a:rPr lang="it-IT" altLang="it-IT">
                <a:solidFill>
                  <a:srgbClr val="CCFF66"/>
                </a:solidFill>
                <a:latin typeface="Times New Roman" panose="02020603050405020304" pitchFamily="18" charset="0"/>
              </a:rPr>
              <a:t> 8)</a:t>
            </a:r>
          </a:p>
          <a:p>
            <a:r>
              <a:rPr lang="it-IT" altLang="it-IT">
                <a:solidFill>
                  <a:srgbClr val="CCFF66"/>
                </a:solidFill>
                <a:latin typeface="Times New Roman" panose="02020603050405020304" pitchFamily="18" charset="0"/>
              </a:rPr>
              <a:t>Cum proprio tempore (</a:t>
            </a:r>
            <a:r>
              <a:rPr lang="it-IT" altLang="it-IT" i="1">
                <a:solidFill>
                  <a:srgbClr val="CCFF66"/>
                </a:solidFill>
                <a:latin typeface="Times New Roman" panose="02020603050405020304" pitchFamily="18" charset="0"/>
              </a:rPr>
              <a:t>GS</a:t>
            </a:r>
            <a:r>
              <a:rPr lang="it-IT" altLang="it-IT">
                <a:solidFill>
                  <a:srgbClr val="CCFF66"/>
                </a:solidFill>
                <a:latin typeface="Times New Roman" panose="02020603050405020304" pitchFamily="18" charset="0"/>
              </a:rPr>
              <a:t>, 62)</a:t>
            </a:r>
          </a:p>
          <a:p>
            <a:r>
              <a:rPr lang="it-IT" altLang="it-IT">
                <a:solidFill>
                  <a:srgbClr val="CCFF66"/>
                </a:solidFill>
                <a:latin typeface="Times New Roman" panose="02020603050405020304" pitchFamily="18" charset="0"/>
              </a:rPr>
              <a:t>Cum Ecclesia: Magisterium (</a:t>
            </a:r>
            <a:r>
              <a:rPr lang="it-IT" altLang="it-IT" i="1">
                <a:solidFill>
                  <a:srgbClr val="CCFF66"/>
                </a:solidFill>
                <a:latin typeface="Times New Roman" panose="02020603050405020304" pitchFamily="18" charset="0"/>
              </a:rPr>
              <a:t>DV</a:t>
            </a:r>
            <a:r>
              <a:rPr lang="it-IT" altLang="it-IT">
                <a:solidFill>
                  <a:srgbClr val="CCFF66"/>
                </a:solidFill>
                <a:latin typeface="Times New Roman" panose="02020603050405020304" pitchFamily="18" charset="0"/>
              </a:rPr>
              <a:t> 10)</a:t>
            </a:r>
          </a:p>
        </p:txBody>
      </p:sp>
    </p:spTree>
    <p:extLst>
      <p:ext uri="{BB962C8B-B14F-4D97-AF65-F5344CB8AC3E}">
        <p14:creationId xmlns:p14="http://schemas.microsoft.com/office/powerpoint/2010/main" val="394863169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fade">
                                      <p:cBhvr>
                                        <p:cTn id="7" dur="2000"/>
                                        <p:tgtEl>
                                          <p:spTgt spid="931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187"/>
                                        </p:tgtEl>
                                        <p:attrNameLst>
                                          <p:attrName>style.visibility</p:attrName>
                                        </p:attrNameLst>
                                      </p:cBhvr>
                                      <p:to>
                                        <p:strVal val="visible"/>
                                      </p:to>
                                    </p:set>
                                    <p:animEffect transition="in" filter="fade">
                                      <p:cBhvr>
                                        <p:cTn id="10" dur="20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P spid="9318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850900"/>
          </a:xfrm>
        </p:spPr>
        <p:txBody>
          <a:bodyPr/>
          <a:lstStyle/>
          <a:p>
            <a:pPr algn="l" eaLnBrk="1" hangingPunct="1"/>
            <a:r>
              <a:rPr lang="it-IT" altLang="it-IT" sz="3200" smtClean="0">
                <a:solidFill>
                  <a:srgbClr val="FF6600"/>
                </a:solidFill>
                <a:latin typeface="Tahoma" panose="020B0604030504040204" pitchFamily="34" charset="0"/>
              </a:rPr>
              <a:t>Riassunto Lezioni 1-2</a:t>
            </a:r>
            <a:endParaRPr lang="en-US" altLang="it-IT" sz="3200" smtClean="0">
              <a:solidFill>
                <a:srgbClr val="FF6600"/>
              </a:solidFill>
              <a:latin typeface="Tahoma" panose="020B0604030504040204" pitchFamily="34" charset="0"/>
            </a:endParaRPr>
          </a:p>
        </p:txBody>
      </p:sp>
      <p:sp>
        <p:nvSpPr>
          <p:cNvPr id="43011" name="Rectangle 3"/>
          <p:cNvSpPr>
            <a:spLocks noGrp="1" noChangeArrowheads="1"/>
          </p:cNvSpPr>
          <p:nvPr>
            <p:ph type="body" idx="1"/>
          </p:nvPr>
        </p:nvSpPr>
        <p:spPr>
          <a:xfrm>
            <a:off x="457200" y="1268413"/>
            <a:ext cx="8229600" cy="4824412"/>
          </a:xfrm>
        </p:spPr>
        <p:txBody>
          <a:bodyPr/>
          <a:lstStyle/>
          <a:p>
            <a:pPr eaLnBrk="1" hangingPunct="1">
              <a:buClr>
                <a:srgbClr val="FFFF00"/>
              </a:buClr>
              <a:buFont typeface="Wingdings" panose="05000000000000000000" pitchFamily="2" charset="2"/>
              <a:buChar char="Ø"/>
            </a:pPr>
            <a:r>
              <a:rPr lang="it-IT" altLang="it-IT" sz="2400" smtClean="0">
                <a:solidFill>
                  <a:srgbClr val="66FFFF"/>
                </a:solidFill>
              </a:rPr>
              <a:t>Gv 13-17</a:t>
            </a:r>
            <a:r>
              <a:rPr lang="it-IT" altLang="it-IT" sz="2400" smtClean="0">
                <a:solidFill>
                  <a:schemeClr val="bg1"/>
                </a:solidFill>
              </a:rPr>
              <a:t>: struttura </a:t>
            </a:r>
          </a:p>
          <a:p>
            <a:pPr lvl="1" eaLnBrk="1" hangingPunct="1">
              <a:buClr>
                <a:srgbClr val="FFFF00"/>
              </a:buClr>
              <a:buFont typeface="Wingdings" panose="05000000000000000000" pitchFamily="2" charset="2"/>
              <a:buChar char="Ø"/>
            </a:pPr>
            <a:r>
              <a:rPr lang="it-IT" altLang="it-IT" sz="2000" smtClean="0">
                <a:solidFill>
                  <a:schemeClr val="bg1"/>
                </a:solidFill>
              </a:rPr>
              <a:t>GS 26 </a:t>
            </a:r>
            <a:r>
              <a:rPr lang="it-IT" altLang="it-IT" sz="2000" u="sng" smtClean="0">
                <a:solidFill>
                  <a:schemeClr val="bg1"/>
                </a:solidFill>
              </a:rPr>
              <a:t>Ipotesi su Gv 14,31 e 18,1</a:t>
            </a:r>
          </a:p>
          <a:p>
            <a:pPr algn="just" eaLnBrk="1" hangingPunct="1">
              <a:buFontTx/>
              <a:buNone/>
            </a:pPr>
            <a:endParaRPr lang="it-IT" altLang="it-IT" sz="2400" u="sng" smtClean="0">
              <a:solidFill>
                <a:schemeClr val="bg1"/>
              </a:solidFill>
            </a:endParaRPr>
          </a:p>
          <a:p>
            <a:pPr algn="just" eaLnBrk="1" hangingPunct="1">
              <a:buFontTx/>
              <a:buNone/>
            </a:pPr>
            <a:r>
              <a:rPr lang="it-IT" altLang="it-IT" sz="2400" smtClean="0">
                <a:solidFill>
                  <a:schemeClr val="bg1"/>
                </a:solidFill>
              </a:rPr>
              <a:t>	Destro Adriana - Pesce Mauro </a:t>
            </a:r>
          </a:p>
          <a:p>
            <a:pPr algn="just" eaLnBrk="1" hangingPunct="1">
              <a:buFontTx/>
              <a:buNone/>
            </a:pPr>
            <a:r>
              <a:rPr lang="it-IT" altLang="it-IT" sz="2400" smtClean="0">
                <a:solidFill>
                  <a:schemeClr val="bg1"/>
                </a:solidFill>
              </a:rPr>
              <a:t>	</a:t>
            </a:r>
            <a:r>
              <a:rPr lang="it-IT" altLang="it-IT" sz="2400" b="1" smtClean="0">
                <a:solidFill>
                  <a:schemeClr val="bg1"/>
                </a:solidFill>
              </a:rPr>
              <a:t>«L’ultima sera di Gesù con i discepoli. </a:t>
            </a:r>
          </a:p>
          <a:p>
            <a:pPr algn="just" eaLnBrk="1" hangingPunct="1">
              <a:buFontTx/>
              <a:buNone/>
            </a:pPr>
            <a:r>
              <a:rPr lang="it-IT" altLang="it-IT" sz="2400" b="1" smtClean="0">
                <a:solidFill>
                  <a:schemeClr val="bg1"/>
                </a:solidFill>
              </a:rPr>
              <a:t>	  Spazi diversi per riti diversi (Gv 14,31)», </a:t>
            </a:r>
          </a:p>
          <a:p>
            <a:pPr algn="just" eaLnBrk="1" hangingPunct="1">
              <a:buFontTx/>
              <a:buNone/>
            </a:pPr>
            <a:endParaRPr lang="it-IT" altLang="it-IT" sz="2400" b="1" smtClean="0">
              <a:solidFill>
                <a:schemeClr val="bg1"/>
              </a:solidFill>
            </a:endParaRPr>
          </a:p>
          <a:p>
            <a:pPr algn="just" eaLnBrk="1" hangingPunct="1">
              <a:buFontTx/>
              <a:buNone/>
            </a:pPr>
            <a:r>
              <a:rPr lang="it-IT" altLang="it-IT" sz="2000" smtClean="0">
                <a:solidFill>
                  <a:schemeClr val="bg1"/>
                </a:solidFill>
              </a:rPr>
              <a:t>	in: L. Padovese </a:t>
            </a:r>
            <a:r>
              <a:rPr lang="de-DE" altLang="it-IT" sz="2000" smtClean="0">
                <a:solidFill>
                  <a:schemeClr val="bg1"/>
                </a:solidFill>
              </a:rPr>
              <a:t>(ed.), </a:t>
            </a:r>
            <a:r>
              <a:rPr lang="it-IT" altLang="it-IT" sz="2000" i="1" smtClean="0">
                <a:solidFill>
                  <a:schemeClr val="bg1"/>
                </a:solidFill>
              </a:rPr>
              <a:t>Atti del VII Simposio di Efeso su S. Giovanni Apostolo </a:t>
            </a:r>
            <a:r>
              <a:rPr lang="it-IT" altLang="it-IT" sz="2000" smtClean="0">
                <a:solidFill>
                  <a:schemeClr val="bg1"/>
                </a:solidFill>
              </a:rPr>
              <a:t>(Turchia: la Chiesa e la sua storia, XIII), Pontificio Ateneo Antoniano, Roma 1999, 19-52.</a:t>
            </a:r>
            <a:endParaRPr lang="it-IT" altLang="it-IT" sz="2000" smtClean="0">
              <a:solidFill>
                <a:schemeClr val="bg1"/>
              </a:solidFill>
              <a:latin typeface="Times New Roman" panose="02020603050405020304" pitchFamily="18" charset="0"/>
            </a:endParaRPr>
          </a:p>
          <a:p>
            <a:pPr lvl="1" eaLnBrk="1" hangingPunct="1">
              <a:buClr>
                <a:srgbClr val="FFFF00"/>
              </a:buClr>
              <a:buFont typeface="Wingdings" panose="05000000000000000000" pitchFamily="2" charset="2"/>
              <a:buChar char="Ø"/>
            </a:pPr>
            <a:endParaRPr lang="it-IT" altLang="it-IT" sz="2000" smtClean="0">
              <a:solidFill>
                <a:schemeClr val="bg1"/>
              </a:solidFill>
            </a:endParaRPr>
          </a:p>
        </p:txBody>
      </p:sp>
      <p:pic>
        <p:nvPicPr>
          <p:cNvPr id="4100"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5" y="6207125"/>
            <a:ext cx="22844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011">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011">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3011">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011">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0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32771"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Quale struttura della sezione?</a:t>
            </a:r>
          </a:p>
          <a:p>
            <a:pPr algn="just" eaLnBrk="1" hangingPunct="1">
              <a:lnSpc>
                <a:spcPct val="80000"/>
              </a:lnSpc>
              <a:buFont typeface="Wingdings" panose="05000000000000000000" pitchFamily="2" charset="2"/>
              <a:buNone/>
              <a:defRPr/>
            </a:pPr>
            <a:endParaRPr lang="it-IT" sz="2400" smtClean="0">
              <a:solidFill>
                <a:srgbClr val="003399"/>
              </a:solidFill>
              <a:latin typeface="Times New Roman" pitchFamily="18" charset="0"/>
            </a:endParaRPr>
          </a:p>
          <a:p>
            <a:pPr algn="ctr"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FFFFFF"/>
                  </a:outerShdw>
                </a:effectLst>
              </a:rPr>
              <a:t>Due grandi unità d’azione. </a:t>
            </a:r>
          </a:p>
          <a:p>
            <a:pPr algn="just" eaLnBrk="1" hangingPunct="1">
              <a:lnSpc>
                <a:spcPct val="80000"/>
              </a:lnSpc>
              <a:buFont typeface="Wingdings" panose="05000000000000000000" pitchFamily="2" charset="2"/>
              <a:buNone/>
              <a:defRPr/>
            </a:pPr>
            <a:endParaRPr lang="it-IT" sz="280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prima è </a:t>
            </a:r>
            <a:r>
              <a:rPr lang="it-IT" sz="2400" u="sng" smtClean="0">
                <a:solidFill>
                  <a:srgbClr val="000000"/>
                </a:solidFill>
                <a:effectLst>
                  <a:outerShdw blurRad="38100" dist="38100" dir="2700000" algn="tl">
                    <a:srgbClr val="FFFFFF"/>
                  </a:outerShdw>
                </a:effectLst>
              </a:rPr>
              <a:t>una cena</a:t>
            </a:r>
            <a:r>
              <a:rPr lang="it-IT" sz="2400" smtClean="0">
                <a:solidFill>
                  <a:srgbClr val="000000"/>
                </a:solidFill>
                <a:effectLst>
                  <a:outerShdw blurRad="38100" dist="38100" dir="2700000" algn="tl">
                    <a:srgbClr val="FFFFFF"/>
                  </a:outerShdw>
                </a:effectLst>
              </a:rPr>
              <a:t> (13,2 - 14,31). </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seconda è </a:t>
            </a:r>
            <a:r>
              <a:rPr lang="it-IT" sz="2400" u="sng" smtClean="0">
                <a:solidFill>
                  <a:srgbClr val="000000"/>
                </a:solidFill>
                <a:effectLst>
                  <a:outerShdw blurRad="38100" dist="38100" dir="2700000" algn="tl">
                    <a:srgbClr val="FFFFFF"/>
                  </a:outerShdw>
                </a:effectLst>
              </a:rPr>
              <a:t>una liturgia</a:t>
            </a:r>
            <a:r>
              <a:rPr lang="it-IT" sz="2400" smtClean="0">
                <a:solidFill>
                  <a:srgbClr val="000000"/>
                </a:solidFill>
                <a:effectLst>
                  <a:outerShdw blurRad="38100" dist="38100" dir="2700000" algn="tl">
                    <a:srgbClr val="FFFFFF"/>
                  </a:outerShdw>
                </a:effectLst>
              </a:rPr>
              <a:t> (15,1-17,26). </a:t>
            </a:r>
          </a:p>
          <a:p>
            <a:pPr algn="just" eaLnBrk="1" hangingPunct="1">
              <a:lnSpc>
                <a:spcPct val="80000"/>
              </a:lnSpc>
              <a:buFont typeface="Wingdings" panose="05000000000000000000" pitchFamily="2" charset="2"/>
              <a:buNone/>
              <a:defRPr/>
            </a:pPr>
            <a:endParaRPr lang="it-IT" sz="2400" smtClean="0">
              <a:solidFill>
                <a:srgbClr val="000000"/>
              </a:solidFill>
              <a:effectLst>
                <a:outerShdw blurRad="38100" dist="38100" dir="2700000" algn="tl">
                  <a:srgbClr val="FFFFFF"/>
                </a:outerShdw>
              </a:effectLst>
            </a:endParaRP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	Giovanni ha strutturato </a:t>
            </a:r>
            <a:r>
              <a:rPr lang="it-IT" sz="2400" u="sng" smtClean="0">
                <a:solidFill>
                  <a:srgbClr val="000000"/>
                </a:solidFill>
                <a:effectLst>
                  <a:outerShdw blurRad="38100" dist="38100" dir="2700000" algn="tl">
                    <a:srgbClr val="FFFFFF"/>
                  </a:outerShdw>
                </a:effectLst>
              </a:rPr>
              <a:t>la cena</a:t>
            </a:r>
            <a:r>
              <a:rPr lang="it-IT" sz="2400" smtClean="0">
                <a:solidFill>
                  <a:srgbClr val="000000"/>
                </a:solidFill>
                <a:effectLst>
                  <a:outerShdw blurRad="38100" dist="38100" dir="2700000" algn="tl">
                    <a:srgbClr val="FFFFFF"/>
                  </a:outerShdw>
                </a:effectLst>
              </a:rPr>
              <a:t> in due sezioni principali.</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	</a:t>
            </a:r>
          </a:p>
          <a:p>
            <a:pPr algn="just" eaLnBrk="1" hangingPunct="1">
              <a:lnSpc>
                <a:spcPct val="80000"/>
              </a:lnSpc>
              <a:buFont typeface="Wingdings" panose="05000000000000000000" pitchFamily="2" charset="2"/>
              <a:buNone/>
              <a:defRPr/>
            </a:pPr>
            <a:r>
              <a:rPr lang="it-IT" sz="2400" smtClean="0">
                <a:solidFill>
                  <a:srgbClr val="FFFF00"/>
                </a:solidFill>
              </a:rPr>
              <a:t>La prima sezione 13,1 - 13,31:</a:t>
            </a:r>
          </a:p>
          <a:p>
            <a:pPr algn="just" eaLnBrk="1" hangingPunct="1">
              <a:lnSpc>
                <a:spcPct val="80000"/>
              </a:lnSpc>
              <a:buFont typeface="Wingdings" panose="05000000000000000000" pitchFamily="2" charset="2"/>
              <a:buNone/>
              <a:defRPr/>
            </a:pPr>
            <a:endParaRPr lang="it-IT" sz="2400" smtClean="0">
              <a:solidFill>
                <a:srgbClr val="FFFF00"/>
              </a:solidFill>
            </a:endParaRPr>
          </a:p>
          <a:p>
            <a:pPr lvl="1" algn="just" eaLnBrk="1" hangingPunct="1">
              <a:lnSpc>
                <a:spcPct val="80000"/>
              </a:lnSpc>
              <a:defRPr/>
            </a:pPr>
            <a:r>
              <a:rPr lang="it-IT" sz="2000" smtClean="0">
                <a:solidFill>
                  <a:srgbClr val="FFFF00"/>
                </a:solidFill>
              </a:rPr>
              <a:t>la lavanda dei piedi (13,2-20) </a:t>
            </a:r>
          </a:p>
          <a:p>
            <a:pPr lvl="1" algn="just" eaLnBrk="1" hangingPunct="1">
              <a:lnSpc>
                <a:spcPct val="80000"/>
              </a:lnSpc>
              <a:defRPr/>
            </a:pPr>
            <a:r>
              <a:rPr lang="it-IT" sz="2000" smtClean="0">
                <a:solidFill>
                  <a:srgbClr val="FFFF00"/>
                </a:solidFill>
              </a:rPr>
              <a:t>L’espulsione di Giuda (13,21-31) </a:t>
            </a:r>
          </a:p>
        </p:txBody>
      </p:sp>
    </p:spTree>
    <p:extLst>
      <p:ext uri="{BB962C8B-B14F-4D97-AF65-F5344CB8AC3E}">
        <p14:creationId xmlns:p14="http://schemas.microsoft.com/office/powerpoint/2010/main" val="2126515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5299"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smtClean="0">
                <a:solidFill>
                  <a:srgbClr val="003399"/>
                </a:solidFill>
                <a:latin typeface="Times New Roman" pitchFamily="18" charset="0"/>
              </a:rPr>
              <a:t>Quale struttura della sezione?</a:t>
            </a:r>
          </a:p>
          <a:p>
            <a:pPr algn="ctr" eaLnBrk="1" hangingPunct="1">
              <a:lnSpc>
                <a:spcPct val="80000"/>
              </a:lnSpc>
              <a:buFont typeface="Wingdings" panose="05000000000000000000" pitchFamily="2" charset="2"/>
              <a:buNone/>
              <a:defRPr/>
            </a:pPr>
            <a:r>
              <a:rPr lang="it-IT" sz="2800" smtClean="0">
                <a:solidFill>
                  <a:srgbClr val="000000"/>
                </a:solidFill>
                <a:effectLst>
                  <a:outerShdw blurRad="38100" dist="38100" dir="2700000" algn="tl">
                    <a:srgbClr val="FFFFFF"/>
                  </a:outerShdw>
                </a:effectLst>
              </a:rPr>
              <a:t>Due grandi unità d’azione. </a:t>
            </a:r>
          </a:p>
          <a:p>
            <a:pPr algn="just" eaLnBrk="1" hangingPunct="1">
              <a:lnSpc>
                <a:spcPct val="80000"/>
              </a:lnSpc>
              <a:buFont typeface="Wingdings" panose="05000000000000000000" pitchFamily="2" charset="2"/>
              <a:buNone/>
              <a:defRPr/>
            </a:pPr>
            <a:r>
              <a:rPr lang="it-IT" sz="2400" smtClean="0">
                <a:solidFill>
                  <a:srgbClr val="000000"/>
                </a:solidFill>
                <a:effectLst>
                  <a:outerShdw blurRad="38100" dist="38100" dir="2700000" algn="tl">
                    <a:srgbClr val="FFFFFF"/>
                  </a:outerShdw>
                </a:effectLst>
              </a:rPr>
              <a:t>La prima è </a:t>
            </a:r>
            <a:r>
              <a:rPr lang="it-IT" sz="2400" u="sng" smtClean="0">
                <a:solidFill>
                  <a:srgbClr val="000000"/>
                </a:solidFill>
                <a:effectLst>
                  <a:outerShdw blurRad="38100" dist="38100" dir="2700000" algn="tl">
                    <a:srgbClr val="FFFFFF"/>
                  </a:outerShdw>
                </a:effectLst>
              </a:rPr>
              <a:t>una cena</a:t>
            </a:r>
            <a:r>
              <a:rPr lang="it-IT" sz="2400" smtClean="0">
                <a:solidFill>
                  <a:srgbClr val="000000"/>
                </a:solidFill>
                <a:effectLst>
                  <a:outerShdw blurRad="38100" dist="38100" dir="2700000" algn="tl">
                    <a:srgbClr val="FFFFFF"/>
                  </a:outerShdw>
                </a:effectLst>
              </a:rPr>
              <a:t> (13,2 - 14,31). </a:t>
            </a:r>
          </a:p>
          <a:p>
            <a:pPr algn="just" eaLnBrk="1" hangingPunct="1">
              <a:lnSpc>
                <a:spcPct val="80000"/>
              </a:lnSpc>
              <a:buFont typeface="Wingdings" panose="05000000000000000000" pitchFamily="2" charset="2"/>
              <a:buNone/>
              <a:defRPr/>
            </a:pPr>
            <a:endParaRPr lang="it-IT" sz="900" smtClean="0">
              <a:solidFill>
                <a:srgbClr val="000000"/>
              </a:solidFill>
              <a:effectLst>
                <a:outerShdw blurRad="38100" dist="38100" dir="2700000" algn="tl">
                  <a:srgbClr val="FFFFFF"/>
                </a:outerShdw>
              </a:effectLst>
            </a:endParaRPr>
          </a:p>
          <a:p>
            <a:pPr eaLnBrk="1" hangingPunct="1">
              <a:lnSpc>
                <a:spcPct val="80000"/>
              </a:lnSpc>
              <a:buFont typeface="Wingdings" panose="05000000000000000000" pitchFamily="2" charset="2"/>
              <a:buNone/>
              <a:defRPr/>
            </a:pPr>
            <a:r>
              <a:rPr lang="it-IT" sz="2000" smtClean="0">
                <a:solidFill>
                  <a:srgbClr val="000000"/>
                </a:solidFill>
                <a:effectLst>
                  <a:outerShdw blurRad="38100" dist="38100" dir="2700000" algn="tl">
                    <a:srgbClr val="FFFFFF"/>
                  </a:outerShdw>
                </a:effectLst>
              </a:rPr>
              <a:t>La </a:t>
            </a:r>
            <a:r>
              <a:rPr lang="it-IT" sz="2000" u="sng" smtClean="0">
                <a:solidFill>
                  <a:srgbClr val="000000"/>
                </a:solidFill>
                <a:effectLst>
                  <a:outerShdw blurRad="38100" dist="38100" dir="2700000" algn="tl">
                    <a:srgbClr val="FFFFFF"/>
                  </a:outerShdw>
                </a:effectLst>
              </a:rPr>
              <a:t>seconda sezione</a:t>
            </a:r>
            <a:r>
              <a:rPr lang="it-IT" sz="2000" smtClean="0">
                <a:solidFill>
                  <a:srgbClr val="000000"/>
                </a:solidFill>
                <a:effectLst>
                  <a:outerShdw blurRad="38100" dist="38100" dir="2700000" algn="tl">
                    <a:srgbClr val="FFFFFF"/>
                  </a:outerShdw>
                </a:effectLst>
              </a:rPr>
              <a:t> della cena (13,31-14,31) comprende:</a:t>
            </a:r>
          </a:p>
          <a:p>
            <a:pPr eaLnBrk="1" hangingPunct="1">
              <a:lnSpc>
                <a:spcPct val="80000"/>
              </a:lnSpc>
              <a:defRPr/>
            </a:pPr>
            <a:r>
              <a:rPr lang="it-IT" sz="2000" smtClean="0">
                <a:solidFill>
                  <a:srgbClr val="000000"/>
                </a:solidFill>
                <a:effectLst>
                  <a:outerShdw blurRad="38100" dist="38100" dir="2700000" algn="tl">
                    <a:srgbClr val="FFFFFF"/>
                  </a:outerShdw>
                </a:effectLst>
              </a:rPr>
              <a:t>– la trasmissione di una dottrina fondamentale</a:t>
            </a:r>
          </a:p>
          <a:p>
            <a:pPr eaLnBrk="1" hangingPunct="1">
              <a:lnSpc>
                <a:spcPct val="80000"/>
              </a:lnSpc>
              <a:defRPr/>
            </a:pPr>
            <a:r>
              <a:rPr lang="it-IT" sz="2000" smtClean="0">
                <a:solidFill>
                  <a:srgbClr val="000000"/>
                </a:solidFill>
                <a:effectLst>
                  <a:outerShdw blurRad="38100" dist="38100" dir="2700000" algn="tl">
                    <a:srgbClr val="FFFFFF"/>
                  </a:outerShdw>
                </a:effectLst>
              </a:rPr>
              <a:t>– l’istituzione di un comandamento nuovo</a:t>
            </a:r>
          </a:p>
          <a:p>
            <a:pPr eaLnBrk="1" hangingPunct="1">
              <a:lnSpc>
                <a:spcPct val="80000"/>
              </a:lnSpc>
              <a:defRPr/>
            </a:pPr>
            <a:r>
              <a:rPr lang="it-IT" sz="2000" smtClean="0">
                <a:solidFill>
                  <a:srgbClr val="000000"/>
                </a:solidFill>
                <a:effectLst>
                  <a:outerShdw blurRad="38100" dist="38100" dir="2700000" algn="tl">
                    <a:srgbClr val="FFFFFF"/>
                  </a:outerShdw>
                </a:effectLst>
              </a:rPr>
              <a:t>– e una discussione in forma di dialogo (Gv 13,36-14,31) sulla dottrina enunciata in 13,31-33.</a:t>
            </a:r>
            <a:r>
              <a:rPr lang="it-IT" sz="2000" smtClean="0"/>
              <a:t> </a:t>
            </a:r>
          </a:p>
          <a:p>
            <a:pPr eaLnBrk="1" hangingPunct="1">
              <a:lnSpc>
                <a:spcPct val="80000"/>
              </a:lnSpc>
              <a:defRPr/>
            </a:pPr>
            <a:endParaRPr lang="it-IT" sz="2000" smtClean="0"/>
          </a:p>
          <a:p>
            <a:pPr algn="just" eaLnBrk="1" hangingPunct="1">
              <a:lnSpc>
                <a:spcPct val="80000"/>
              </a:lnSpc>
              <a:buFont typeface="Wingdings" panose="05000000000000000000" pitchFamily="2" charset="2"/>
              <a:buNone/>
              <a:defRPr/>
            </a:pPr>
            <a:r>
              <a:rPr lang="it-IT" sz="2000" smtClean="0"/>
              <a:t>	</a:t>
            </a:r>
            <a:r>
              <a:rPr lang="it-IT" sz="2400" smtClean="0"/>
              <a:t>Con la fine del capitolo 14, Gesù ha concluso una parte fondamentale dell’organizzazione del gruppo dei suoi discepoli prima della sua morte.</a:t>
            </a:r>
          </a:p>
        </p:txBody>
      </p:sp>
    </p:spTree>
    <p:extLst>
      <p:ext uri="{BB962C8B-B14F-4D97-AF65-F5344CB8AC3E}">
        <p14:creationId xmlns:p14="http://schemas.microsoft.com/office/powerpoint/2010/main" val="17667975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77813"/>
            <a:ext cx="8229600" cy="919162"/>
          </a:xfrm>
        </p:spPr>
        <p:txBody>
          <a:bodyPr/>
          <a:lstStyle/>
          <a:p>
            <a:pPr eaLnBrk="1" hangingPunct="1">
              <a:defRPr/>
            </a:pPr>
            <a:r>
              <a:rPr lang="it-IT" sz="3200" b="1" smtClean="0">
                <a:solidFill>
                  <a:srgbClr val="660033"/>
                </a:solidFill>
              </a:rPr>
              <a:t>Gv 13-17</a:t>
            </a:r>
          </a:p>
        </p:txBody>
      </p:sp>
      <p:sp>
        <p:nvSpPr>
          <p:cNvPr id="53251" name="Rectangle 3"/>
          <p:cNvSpPr>
            <a:spLocks noGrp="1" noChangeArrowheads="1"/>
          </p:cNvSpPr>
          <p:nvPr>
            <p:ph type="body" idx="1"/>
          </p:nvPr>
        </p:nvSpPr>
        <p:spPr>
          <a:xfrm>
            <a:off x="539750" y="1052513"/>
            <a:ext cx="8353425" cy="4897437"/>
          </a:xfrm>
        </p:spPr>
        <p:txBody>
          <a:bodyPr/>
          <a:lstStyle/>
          <a:p>
            <a:pPr algn="just" eaLnBrk="1" hangingPunct="1">
              <a:lnSpc>
                <a:spcPct val="80000"/>
              </a:lnSpc>
              <a:defRPr/>
            </a:pPr>
            <a:r>
              <a:rPr lang="it-IT" sz="4000" dirty="0" smtClean="0">
                <a:solidFill>
                  <a:srgbClr val="003399"/>
                </a:solidFill>
                <a:latin typeface="Times New Roman" pitchFamily="18" charset="0"/>
              </a:rPr>
              <a:t>Un problema:</a:t>
            </a:r>
          </a:p>
          <a:p>
            <a:pPr algn="just" eaLnBrk="1" hangingPunct="1">
              <a:lnSpc>
                <a:spcPct val="80000"/>
              </a:lnSpc>
              <a:buFont typeface="Wingdings" panose="05000000000000000000" pitchFamily="2" charset="2"/>
              <a:buNone/>
              <a:defRPr/>
            </a:pPr>
            <a:endParaRPr lang="it-IT" sz="2000" dirty="0" smtClean="0"/>
          </a:p>
          <a:p>
            <a:pPr algn="just" eaLnBrk="1" hangingPunct="1">
              <a:lnSpc>
                <a:spcPct val="80000"/>
              </a:lnSpc>
              <a:buFont typeface="Wingdings" panose="05000000000000000000" pitchFamily="2" charset="2"/>
              <a:buNone/>
              <a:defRPr/>
            </a:pPr>
            <a:endParaRPr lang="it-IT" sz="2000" dirty="0" smtClean="0"/>
          </a:p>
          <a:p>
            <a:pPr algn="ctr" eaLnBrk="1" hangingPunct="1">
              <a:lnSpc>
                <a:spcPct val="80000"/>
              </a:lnSpc>
              <a:buFont typeface="Wingdings" panose="05000000000000000000" pitchFamily="2" charset="2"/>
              <a:buNone/>
              <a:defRPr/>
            </a:pPr>
            <a:r>
              <a:rPr lang="it-IT" sz="3600" dirty="0" smtClean="0">
                <a:solidFill>
                  <a:srgbClr val="000000"/>
                </a:solidFill>
                <a:effectLst>
                  <a:outerShdw blurRad="38100" dist="38100" dir="2700000" algn="tl">
                    <a:srgbClr val="FFFFFF"/>
                  </a:outerShdw>
                </a:effectLst>
              </a:rPr>
              <a:t>«Alzatevi. Andiamo via di qua» </a:t>
            </a:r>
          </a:p>
          <a:p>
            <a:pPr algn="ctr" eaLnBrk="1" hangingPunct="1">
              <a:lnSpc>
                <a:spcPct val="80000"/>
              </a:lnSpc>
              <a:buFont typeface="Wingdings" panose="05000000000000000000" pitchFamily="2" charset="2"/>
              <a:buNone/>
              <a:defRPr/>
            </a:pPr>
            <a:r>
              <a:rPr lang="it-IT" sz="3600" dirty="0" smtClean="0">
                <a:solidFill>
                  <a:srgbClr val="000000"/>
                </a:solidFill>
                <a:effectLst>
                  <a:outerShdw blurRad="38100" dist="38100" dir="2700000" algn="tl">
                    <a:srgbClr val="FFFFFF"/>
                  </a:outerShdw>
                </a:effectLst>
              </a:rPr>
              <a:t>Gv 14,31</a:t>
            </a:r>
          </a:p>
          <a:p>
            <a:pPr algn="ctr" eaLnBrk="1" hangingPunct="1">
              <a:lnSpc>
                <a:spcPct val="80000"/>
              </a:lnSpc>
              <a:buFont typeface="Wingdings" panose="05000000000000000000" pitchFamily="2" charset="2"/>
              <a:buNone/>
              <a:defRPr/>
            </a:pPr>
            <a:endParaRPr lang="it-IT" sz="3600" dirty="0" smtClean="0">
              <a:solidFill>
                <a:srgbClr val="000000"/>
              </a:solidFill>
              <a:effectLst>
                <a:outerShdw blurRad="38100" dist="38100" dir="2700000" algn="tl">
                  <a:srgbClr val="FFFFFF"/>
                </a:outerShdw>
              </a:effectLst>
            </a:endParaRPr>
          </a:p>
          <a:p>
            <a:pPr algn="ctr" eaLnBrk="1" hangingPunct="1">
              <a:lnSpc>
                <a:spcPct val="80000"/>
              </a:lnSpc>
              <a:buFont typeface="Wingdings" panose="05000000000000000000" pitchFamily="2" charset="2"/>
              <a:buNone/>
              <a:defRPr/>
            </a:pPr>
            <a:endParaRPr lang="it-IT" sz="3600" dirty="0" smtClean="0">
              <a:solidFill>
                <a:srgbClr val="000000"/>
              </a:solidFill>
              <a:effectLst>
                <a:outerShdw blurRad="38100" dist="38100" dir="2700000" algn="tl">
                  <a:srgbClr val="FFFFFF"/>
                </a:outerShdw>
              </a:effectLst>
            </a:endParaRPr>
          </a:p>
          <a:p>
            <a:pPr algn="ctr" eaLnBrk="1" hangingPunct="1">
              <a:lnSpc>
                <a:spcPct val="80000"/>
              </a:lnSpc>
              <a:buFont typeface="Wingdings" panose="05000000000000000000" pitchFamily="2" charset="2"/>
              <a:buNone/>
              <a:defRPr/>
            </a:pPr>
            <a:r>
              <a:rPr lang="it-IT" sz="4000" dirty="0" smtClean="0">
                <a:solidFill>
                  <a:srgbClr val="FFFF00"/>
                </a:solidFill>
              </a:rPr>
              <a:t>14,31-18,1</a:t>
            </a:r>
          </a:p>
          <a:p>
            <a:pPr algn="ctr" eaLnBrk="1" hangingPunct="1">
              <a:lnSpc>
                <a:spcPct val="80000"/>
              </a:lnSpc>
              <a:buFont typeface="Wingdings" panose="05000000000000000000" pitchFamily="2" charset="2"/>
              <a:buNone/>
              <a:defRPr/>
            </a:pPr>
            <a:r>
              <a:rPr lang="it-IT" sz="3600" dirty="0" smtClean="0">
                <a:solidFill>
                  <a:srgbClr val="FFFF00"/>
                </a:solidFill>
              </a:rPr>
              <a:t>???</a:t>
            </a:r>
          </a:p>
        </p:txBody>
      </p:sp>
    </p:spTree>
    <p:extLst>
      <p:ext uri="{BB962C8B-B14F-4D97-AF65-F5344CB8AC3E}">
        <p14:creationId xmlns:p14="http://schemas.microsoft.com/office/powerpoint/2010/main" val="505585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229600" cy="850900"/>
          </a:xfrm>
        </p:spPr>
        <p:txBody>
          <a:bodyPr/>
          <a:lstStyle/>
          <a:p>
            <a:pPr algn="l" eaLnBrk="1" hangingPunct="1"/>
            <a:r>
              <a:rPr lang="it-IT" altLang="it-IT" sz="3200" dirty="0" smtClean="0">
                <a:solidFill>
                  <a:srgbClr val="FF6600"/>
                </a:solidFill>
                <a:latin typeface="Tahoma" panose="020B0604030504040204" pitchFamily="34" charset="0"/>
              </a:rPr>
              <a:t/>
            </a:r>
            <a:br>
              <a:rPr lang="it-IT" altLang="it-IT" sz="3200" dirty="0" smtClean="0">
                <a:solidFill>
                  <a:srgbClr val="FF6600"/>
                </a:solidFill>
                <a:latin typeface="Tahoma" panose="020B0604030504040204" pitchFamily="34" charset="0"/>
              </a:rPr>
            </a:br>
            <a:r>
              <a:rPr lang="it-IT" altLang="it-IT" sz="3200" dirty="0" smtClean="0">
                <a:solidFill>
                  <a:srgbClr val="FF6600"/>
                </a:solidFill>
                <a:latin typeface="Tahoma" panose="020B0604030504040204" pitchFamily="34" charset="0"/>
              </a:rPr>
              <a:t/>
            </a:r>
            <a:br>
              <a:rPr lang="it-IT" altLang="it-IT" sz="3200" dirty="0" smtClean="0">
                <a:solidFill>
                  <a:srgbClr val="FF6600"/>
                </a:solidFill>
                <a:latin typeface="Tahoma" panose="020B0604030504040204" pitchFamily="34" charset="0"/>
              </a:rPr>
            </a:br>
            <a:r>
              <a:rPr lang="it-IT" altLang="it-IT" sz="3200" dirty="0" smtClean="0">
                <a:solidFill>
                  <a:srgbClr val="FF6600"/>
                </a:solidFill>
                <a:latin typeface="Tahoma" panose="020B0604030504040204" pitchFamily="34" charset="0"/>
              </a:rPr>
              <a:t>Lezioni 28 aprile 2017 </a:t>
            </a:r>
            <a:r>
              <a:rPr lang="it-IT" altLang="it-IT" sz="3200" dirty="0" smtClean="0">
                <a:solidFill>
                  <a:schemeClr val="bg1"/>
                </a:solidFill>
                <a:latin typeface="Tahoma" panose="020B0604030504040204" pitchFamily="34" charset="0"/>
              </a:rPr>
              <a:t>(3-4)</a:t>
            </a:r>
            <a:br>
              <a:rPr lang="it-IT" altLang="it-IT" sz="3200" dirty="0" smtClean="0">
                <a:solidFill>
                  <a:schemeClr val="bg1"/>
                </a:solidFill>
                <a:latin typeface="Tahoma" panose="020B0604030504040204" pitchFamily="34" charset="0"/>
              </a:rPr>
            </a:br>
            <a:r>
              <a:rPr lang="it-IT" altLang="it-IT" sz="3200" dirty="0" smtClean="0">
                <a:solidFill>
                  <a:schemeClr val="bg1"/>
                </a:solidFill>
                <a:latin typeface="Tahoma" panose="020B0604030504040204" pitchFamily="34" charset="0"/>
              </a:rPr>
              <a:t>___________________________________</a:t>
            </a:r>
            <a:br>
              <a:rPr lang="it-IT" altLang="it-IT" sz="3200" dirty="0" smtClean="0">
                <a:solidFill>
                  <a:schemeClr val="bg1"/>
                </a:solidFill>
                <a:latin typeface="Tahoma" panose="020B0604030504040204" pitchFamily="34" charset="0"/>
              </a:rPr>
            </a:br>
            <a:endParaRPr lang="en-US" altLang="it-IT" sz="3200" dirty="0" smtClean="0">
              <a:solidFill>
                <a:schemeClr val="bg1"/>
              </a:solidFill>
              <a:latin typeface="Tahoma" panose="020B0604030504040204" pitchFamily="34" charset="0"/>
            </a:endParaRPr>
          </a:p>
        </p:txBody>
      </p:sp>
      <p:sp>
        <p:nvSpPr>
          <p:cNvPr id="10243" name="Rectangle 3"/>
          <p:cNvSpPr>
            <a:spLocks noGrp="1" noChangeArrowheads="1"/>
          </p:cNvSpPr>
          <p:nvPr>
            <p:ph type="body" idx="1"/>
          </p:nvPr>
        </p:nvSpPr>
        <p:spPr>
          <a:xfrm>
            <a:off x="457200" y="1268413"/>
            <a:ext cx="8229600" cy="4824412"/>
          </a:xfrm>
        </p:spPr>
        <p:txBody>
          <a:bodyPr/>
          <a:lstStyle/>
          <a:p>
            <a:pPr eaLnBrk="1" hangingPunct="1">
              <a:buFontTx/>
              <a:buNone/>
            </a:pPr>
            <a:r>
              <a:rPr lang="pl-PL" altLang="it-IT" sz="3600" dirty="0" smtClean="0">
                <a:solidFill>
                  <a:srgbClr val="003300"/>
                </a:solidFill>
              </a:rPr>
              <a:t>	</a:t>
            </a:r>
          </a:p>
          <a:p>
            <a:pPr eaLnBrk="1" hangingPunct="1">
              <a:buFontTx/>
              <a:buNone/>
            </a:pPr>
            <a:r>
              <a:rPr lang="it-IT" altLang="it-IT" sz="3600" dirty="0">
                <a:solidFill>
                  <a:srgbClr val="FFFF00"/>
                </a:solidFill>
                <a:latin typeface="Tahoma" panose="020B0604030504040204" pitchFamily="34" charset="0"/>
              </a:rPr>
              <a:t>	</a:t>
            </a:r>
            <a:r>
              <a:rPr lang="it-IT" altLang="it-IT" sz="3600" dirty="0" smtClean="0">
                <a:solidFill>
                  <a:srgbClr val="FFFF00"/>
                </a:solidFill>
                <a:latin typeface="Tahoma" panose="020B0604030504040204" pitchFamily="34" charset="0"/>
              </a:rPr>
              <a:t>La Trinità (Gv 13-14)</a:t>
            </a:r>
          </a:p>
        </p:txBody>
      </p:sp>
      <p:pic>
        <p:nvPicPr>
          <p:cNvPr id="5124" name="Picture 5"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par>
                                <p:cTn id="7" presetID="1" presetClass="entr" presetSubtype="0" fill="hold" grpId="0" nodeType="withEffect">
                                  <p:stCondLst>
                                    <p:cond delay="12000"/>
                                  </p:stCondLst>
                                  <p:childTnLst>
                                    <p:set>
                                      <p:cBhvr>
                                        <p:cTn id="8"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it-IT" altLang="it-IT" smtClean="0">
                <a:solidFill>
                  <a:srgbClr val="FF9900"/>
                </a:solidFill>
              </a:rPr>
              <a:t>Gv 13-17</a:t>
            </a:r>
            <a:br>
              <a:rPr lang="it-IT" altLang="it-IT" smtClean="0">
                <a:solidFill>
                  <a:srgbClr val="FF9900"/>
                </a:solidFill>
              </a:rPr>
            </a:br>
            <a:r>
              <a:rPr lang="it-IT" altLang="it-IT" sz="2000" i="1" smtClean="0">
                <a:solidFill>
                  <a:srgbClr val="FFFF00"/>
                </a:solidFill>
              </a:rPr>
              <a:t>Tra le quattro partenze - le tappe della rivelazione</a:t>
            </a:r>
            <a:br>
              <a:rPr lang="it-IT" altLang="it-IT" sz="2000" i="1" smtClean="0">
                <a:solidFill>
                  <a:srgbClr val="FFFF00"/>
                </a:solidFill>
              </a:rPr>
            </a:br>
            <a:endParaRPr lang="it-IT" altLang="it-IT" sz="2000" smtClean="0">
              <a:solidFill>
                <a:srgbClr val="FF9900"/>
              </a:solidFill>
            </a:endParaRPr>
          </a:p>
        </p:txBody>
      </p:sp>
      <p:sp>
        <p:nvSpPr>
          <p:cNvPr id="5123" name="Rectangle 3"/>
          <p:cNvSpPr>
            <a:spLocks noGrp="1" noChangeArrowheads="1"/>
          </p:cNvSpPr>
          <p:nvPr>
            <p:ph type="body" idx="1"/>
          </p:nvPr>
        </p:nvSpPr>
        <p:spPr/>
        <p:txBody>
          <a:bodyPr/>
          <a:lstStyle/>
          <a:p>
            <a:pPr algn="just" eaLnBrk="1" hangingPunct="1">
              <a:lnSpc>
                <a:spcPct val="80000"/>
              </a:lnSpc>
            </a:pPr>
            <a:r>
              <a:rPr lang="it-IT" altLang="it-IT" sz="2000" smtClean="0">
                <a:solidFill>
                  <a:srgbClr val="66FFFF"/>
                </a:solidFill>
              </a:rPr>
              <a:t>Possiamo elencare </a:t>
            </a:r>
            <a:r>
              <a:rPr lang="it-IT" altLang="it-IT" sz="2000" u="sng" smtClean="0">
                <a:solidFill>
                  <a:srgbClr val="66FFFF"/>
                </a:solidFill>
              </a:rPr>
              <a:t>quattro “partenze”</a:t>
            </a:r>
            <a:r>
              <a:rPr lang="it-IT" altLang="it-IT" sz="2000" smtClean="0">
                <a:solidFill>
                  <a:srgbClr val="66FFFF"/>
                </a:solidFill>
              </a:rPr>
              <a:t>, determinate sempre da Gesù: </a:t>
            </a:r>
          </a:p>
          <a:p>
            <a:pPr algn="just" eaLnBrk="1" hangingPunct="1">
              <a:lnSpc>
                <a:spcPct val="80000"/>
              </a:lnSpc>
              <a:buFontTx/>
              <a:buNone/>
            </a:pPr>
            <a:endParaRPr lang="it-IT" altLang="it-IT" sz="1200" smtClean="0">
              <a:solidFill>
                <a:srgbClr val="66FFFF"/>
              </a:solidFill>
            </a:endParaRPr>
          </a:p>
          <a:p>
            <a:pPr lvl="1" algn="just" eaLnBrk="1" hangingPunct="1">
              <a:lnSpc>
                <a:spcPct val="80000"/>
              </a:lnSpc>
            </a:pPr>
            <a:r>
              <a:rPr lang="it-IT" altLang="it-IT" sz="1800" smtClean="0">
                <a:solidFill>
                  <a:schemeClr val="bg1"/>
                </a:solidFill>
              </a:rPr>
              <a:t>dapprima egli provoca </a:t>
            </a:r>
            <a:r>
              <a:rPr lang="it-IT" altLang="it-IT" sz="1800" smtClean="0">
                <a:solidFill>
                  <a:srgbClr val="FFFF00"/>
                </a:solidFill>
              </a:rPr>
              <a:t>la partenza di Giuda</a:t>
            </a:r>
            <a:r>
              <a:rPr lang="it-IT" altLang="it-IT" sz="1800" smtClean="0">
                <a:solidFill>
                  <a:srgbClr val="66FFFF"/>
                </a:solidFill>
              </a:rPr>
              <a:t> (cf. Gv 13,30); </a:t>
            </a:r>
          </a:p>
          <a:p>
            <a:pPr lvl="1" algn="just" eaLnBrk="1" hangingPunct="1">
              <a:lnSpc>
                <a:spcPct val="80000"/>
              </a:lnSpc>
            </a:pPr>
            <a:r>
              <a:rPr lang="it-IT" altLang="it-IT" sz="1800" smtClean="0">
                <a:solidFill>
                  <a:schemeClr val="bg1"/>
                </a:solidFill>
              </a:rPr>
              <a:t>esorta quindi i discepoli a </a:t>
            </a:r>
            <a:r>
              <a:rPr lang="it-IT" altLang="it-IT" sz="1800" smtClean="0">
                <a:solidFill>
                  <a:srgbClr val="FFFF00"/>
                </a:solidFill>
              </a:rPr>
              <a:t>spostarsi nel Cenacolo </a:t>
            </a:r>
            <a:r>
              <a:rPr lang="it-IT" altLang="it-IT" sz="1800" smtClean="0">
                <a:solidFill>
                  <a:srgbClr val="66FFFF"/>
                </a:solidFill>
              </a:rPr>
              <a:t>(cf. Gv 14,31); </a:t>
            </a:r>
          </a:p>
          <a:p>
            <a:pPr lvl="1" algn="just" eaLnBrk="1" hangingPunct="1">
              <a:lnSpc>
                <a:spcPct val="80000"/>
              </a:lnSpc>
            </a:pPr>
            <a:r>
              <a:rPr lang="it-IT" altLang="it-IT" sz="1800" smtClean="0">
                <a:solidFill>
                  <a:schemeClr val="bg1"/>
                </a:solidFill>
              </a:rPr>
              <a:t>alza gli occhi al cielo e così </a:t>
            </a:r>
            <a:r>
              <a:rPr lang="it-IT" altLang="it-IT" sz="1800" smtClean="0">
                <a:solidFill>
                  <a:srgbClr val="FFFF00"/>
                </a:solidFill>
              </a:rPr>
              <a:t>“parte” Egli stesso</a:t>
            </a:r>
            <a:r>
              <a:rPr lang="it-IT" altLang="it-IT" sz="1800" smtClean="0">
                <a:solidFill>
                  <a:srgbClr val="66FFFF"/>
                </a:solidFill>
              </a:rPr>
              <a:t>: </a:t>
            </a:r>
            <a:r>
              <a:rPr lang="it-IT" altLang="it-IT" sz="1800" smtClean="0">
                <a:solidFill>
                  <a:schemeClr val="bg1"/>
                </a:solidFill>
              </a:rPr>
              <a:t>esce dal colloquio con i suoi e si rivolge al Padre</a:t>
            </a:r>
            <a:r>
              <a:rPr lang="it-IT" altLang="it-IT" sz="1800" smtClean="0">
                <a:solidFill>
                  <a:srgbClr val="66FFFF"/>
                </a:solidFill>
              </a:rPr>
              <a:t> (cf. Gv 17,1); </a:t>
            </a:r>
          </a:p>
          <a:p>
            <a:pPr lvl="1" algn="just" eaLnBrk="1" hangingPunct="1">
              <a:lnSpc>
                <a:spcPct val="80000"/>
              </a:lnSpc>
            </a:pPr>
            <a:r>
              <a:rPr lang="it-IT" altLang="it-IT" sz="1800" smtClean="0">
                <a:solidFill>
                  <a:schemeClr val="bg1"/>
                </a:solidFill>
              </a:rPr>
              <a:t>passa con i suoi </a:t>
            </a:r>
            <a:r>
              <a:rPr lang="it-IT" altLang="it-IT" sz="1800" smtClean="0">
                <a:solidFill>
                  <a:srgbClr val="FFFF00"/>
                </a:solidFill>
              </a:rPr>
              <a:t>al di là del torrente Cedron</a:t>
            </a:r>
            <a:r>
              <a:rPr lang="it-IT" altLang="it-IT" sz="1800" smtClean="0">
                <a:solidFill>
                  <a:srgbClr val="66FFFF"/>
                </a:solidFill>
              </a:rPr>
              <a:t>, </a:t>
            </a:r>
            <a:r>
              <a:rPr lang="it-IT" altLang="it-IT" sz="1800" smtClean="0">
                <a:solidFill>
                  <a:schemeClr val="bg1"/>
                </a:solidFill>
              </a:rPr>
              <a:t>dove incontra di nuovo il mondo</a:t>
            </a:r>
            <a:r>
              <a:rPr lang="it-IT" altLang="it-IT" sz="1800" smtClean="0">
                <a:solidFill>
                  <a:srgbClr val="66FFFF"/>
                </a:solidFill>
              </a:rPr>
              <a:t> (cf. Gv 18,1). </a:t>
            </a:r>
          </a:p>
          <a:p>
            <a:pPr lvl="1" algn="just" eaLnBrk="1" hangingPunct="1">
              <a:lnSpc>
                <a:spcPct val="80000"/>
              </a:lnSpc>
              <a:buFontTx/>
              <a:buNone/>
            </a:pPr>
            <a:endParaRPr lang="it-IT" altLang="it-IT" sz="1200" smtClean="0">
              <a:solidFill>
                <a:srgbClr val="66FFFF"/>
              </a:solidFill>
            </a:endParaRPr>
          </a:p>
          <a:p>
            <a:pPr algn="just" eaLnBrk="1" hangingPunct="1">
              <a:lnSpc>
                <a:spcPct val="80000"/>
              </a:lnSpc>
            </a:pPr>
            <a:r>
              <a:rPr lang="it-IT" altLang="it-IT" sz="2000" smtClean="0">
                <a:solidFill>
                  <a:srgbClr val="66FFFF"/>
                </a:solidFill>
              </a:rPr>
              <a:t>La lavanda dei piedi è l’azione esteriore più rimarcata della sezione; tutto, o quasi tutto il resto, avviene poi nell’intimo dei cuori</a:t>
            </a:r>
            <a:r>
              <a:rPr lang="it-IT" altLang="it-IT" sz="2000" smtClean="0">
                <a:solidFill>
                  <a:schemeClr val="bg1"/>
                </a:solidFill>
              </a:rPr>
              <a:t>.</a:t>
            </a:r>
          </a:p>
          <a:p>
            <a:pPr algn="just" eaLnBrk="1" hangingPunct="1">
              <a:lnSpc>
                <a:spcPct val="80000"/>
              </a:lnSpc>
            </a:pPr>
            <a:r>
              <a:rPr lang="it-IT" altLang="it-IT" sz="2000" smtClean="0">
                <a:solidFill>
                  <a:schemeClr val="bg1"/>
                </a:solidFill>
              </a:rPr>
              <a:t>L’evangelista, però, menziona per tre volte i movimenti esteriori che spezzano il racconto dei colloqui e strutturano così in quattro atti il dramma che si svolge tra il Padre, il Figlio e i discepoli.</a:t>
            </a:r>
          </a:p>
        </p:txBody>
      </p:sp>
    </p:spTree>
    <p:extLst>
      <p:ext uri="{BB962C8B-B14F-4D97-AF65-F5344CB8AC3E}">
        <p14:creationId xmlns:p14="http://schemas.microsoft.com/office/powerpoint/2010/main" val="28480192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53c84d7fa4417cb61095a0b9cc749baa60cbb58f"/>
</p:tagLst>
</file>

<file path=ppt/theme/theme1.xml><?xml version="1.0" encoding="utf-8"?>
<a:theme xmlns:a="http://schemas.openxmlformats.org/drawingml/2006/main" name="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ndulazione">
  <a:themeElements>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Ondulazio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ndulazion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Ondulazion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Ondulazion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Ondulazion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Ondulazion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Ondulazion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Ondulazion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Ondulazion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Ondulazion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Riflesso">
  <a:themeElements>
    <a:clrScheme name="Riflesso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Riflesso">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Riflesso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Riflesso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Riflesso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Riflesso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Riflesso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Riflesso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Riflesso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Riflesso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Riflesso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Riflesso">
  <a:themeElements>
    <a:clrScheme name="Riflesso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Riflesso">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Riflesso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Riflesso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Riflesso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Riflesso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Riflesso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Riflesso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Riflesso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Riflesso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Riflesso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1351</TotalTime>
  <Words>1676</Words>
  <Application>Microsoft Office PowerPoint</Application>
  <PresentationFormat>Presentazione su schermo (4:3)</PresentationFormat>
  <Paragraphs>140</Paragraphs>
  <Slides>23</Slides>
  <Notes>20</Notes>
  <HiddenSlides>0</HiddenSlides>
  <MMClips>0</MMClips>
  <ScaleCrop>false</ScaleCrop>
  <HeadingPairs>
    <vt:vector size="6" baseType="variant">
      <vt:variant>
        <vt:lpstr>Caratteri utilizzati</vt:lpstr>
      </vt:variant>
      <vt:variant>
        <vt:i4>7</vt:i4>
      </vt:variant>
      <vt:variant>
        <vt:lpstr>Tema</vt:lpstr>
      </vt:variant>
      <vt:variant>
        <vt:i4>4</vt:i4>
      </vt:variant>
      <vt:variant>
        <vt:lpstr>Titoli diapositive</vt:lpstr>
      </vt:variant>
      <vt:variant>
        <vt:i4>23</vt:i4>
      </vt:variant>
    </vt:vector>
  </HeadingPairs>
  <TitlesOfParts>
    <vt:vector size="34" baseType="lpstr">
      <vt:lpstr>ALPHABETUM Unicode</vt:lpstr>
      <vt:lpstr>Arial</vt:lpstr>
      <vt:lpstr>Footlight MT Light</vt:lpstr>
      <vt:lpstr>Monotype Corsiva</vt:lpstr>
      <vt:lpstr>Tahoma</vt:lpstr>
      <vt:lpstr>Times New Roman</vt:lpstr>
      <vt:lpstr>Wingdings</vt:lpstr>
      <vt:lpstr>Projekt domyślny</vt:lpstr>
      <vt:lpstr>Ondulazione</vt:lpstr>
      <vt:lpstr>Riflesso</vt:lpstr>
      <vt:lpstr>1_Riflesso</vt:lpstr>
      <vt:lpstr>Presentazione standard di PowerPoint</vt:lpstr>
      <vt:lpstr>Scrittura e teologia: non solo informazione!!!</vt:lpstr>
      <vt:lpstr>La Parola e lo studio </vt:lpstr>
      <vt:lpstr>Riassunto Lezioni 1-2</vt:lpstr>
      <vt:lpstr>Gv 13-17</vt:lpstr>
      <vt:lpstr>Gv 13-17</vt:lpstr>
      <vt:lpstr>Gv 13-17</vt:lpstr>
      <vt:lpstr>  Lezioni 28 aprile 2017 (3-4) ___________________________________ </vt:lpstr>
      <vt:lpstr>Gv 13-17 Tra le quattro partenze - le tappe della rivelazione </vt:lpstr>
      <vt:lpstr>Gesù tra Pietro, Giuda e discepolo prediletto (Gv 13,6-30)</vt:lpstr>
      <vt:lpstr>Gesù tra Pietro, il discepolo prediletto e Giuda (Gv 13,6-30)</vt:lpstr>
      <vt:lpstr>Gesù tra Pietro e Giuda (Gv 13,6-30)</vt:lpstr>
      <vt:lpstr>Gesù con Pietro e tre altri discepoli  (Gv 13,31 – 14,31)</vt:lpstr>
      <vt:lpstr>Con Pietro (Gv 13,33-38)</vt:lpstr>
      <vt:lpstr>Presentazione standard di PowerPoint</vt:lpstr>
      <vt:lpstr>Con Pietro (Gv 13,33-38)</vt:lpstr>
      <vt:lpstr>Con Tommaso e Filippo  (Gv 14,1-18)</vt:lpstr>
      <vt:lpstr>Con Tommaso e Filippo  (Gv 14,1-18)</vt:lpstr>
      <vt:lpstr>Gv 14,6-7</vt:lpstr>
      <vt:lpstr>Con Tommaso e Filippo  (Gv 14,1-18)</vt:lpstr>
      <vt:lpstr>Gv 14,16</vt:lpstr>
      <vt:lpstr>Con l’altro Giuda  (Gv 14,19-31)</vt:lpstr>
      <vt:lpstr>Presentazione standard di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 vi chiamo più servi... Discorsi d'addio giovannei</dc:title>
  <dc:creator>Andrzej Wodka</dc:creator>
  <cp:keywords>Claretianum</cp:keywords>
  <cp:lastModifiedBy>Preside Alfonsiana</cp:lastModifiedBy>
  <cp:revision>130</cp:revision>
  <cp:lastPrinted>2017-05-05T10:55:48Z</cp:lastPrinted>
  <dcterms:created xsi:type="dcterms:W3CDTF">2006-03-12T20:39:05Z</dcterms:created>
  <dcterms:modified xsi:type="dcterms:W3CDTF">2017-05-05T11:07:17Z</dcterms:modified>
</cp:coreProperties>
</file>