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sldIdLst>
    <p:sldId id="256" r:id="rId2"/>
    <p:sldId id="257" r:id="rId3"/>
    <p:sldId id="275" r:id="rId4"/>
    <p:sldId id="258" r:id="rId5"/>
    <p:sldId id="259" r:id="rId6"/>
    <p:sldId id="260" r:id="rId7"/>
    <p:sldId id="261" r:id="rId8"/>
    <p:sldId id="263" r:id="rId9"/>
    <p:sldId id="264" r:id="rId10"/>
    <p:sldId id="265" r:id="rId11"/>
    <p:sldId id="266" r:id="rId12"/>
    <p:sldId id="262" r:id="rId13"/>
    <p:sldId id="267" r:id="rId14"/>
    <p:sldId id="268" r:id="rId15"/>
    <p:sldId id="270" r:id="rId16"/>
    <p:sldId id="269" r:id="rId17"/>
    <p:sldId id="271" r:id="rId18"/>
    <p:sldId id="272" r:id="rId19"/>
    <p:sldId id="274" r:id="rId20"/>
  </p:sldIdLst>
  <p:sldSz cx="9144000" cy="6858000" type="screen4x3"/>
  <p:notesSz cx="6858000" cy="9144000"/>
  <p:custDataLst>
    <p:tags r:id="rId22"/>
  </p:custDataLst>
  <p:defaultTextStyle>
    <a:defPPr>
      <a:defRPr lang="it-IT"/>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FF"/>
    <a:srgbClr val="FFFF00"/>
    <a:srgbClr val="CCFF99"/>
    <a:srgbClr val="66FF66"/>
    <a:srgbClr val="000000"/>
    <a:srgbClr val="FFCCFF"/>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013"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it-IT"/>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it-IT"/>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it-IT"/>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CC5CF35-D21A-47B7-80C7-56937CFC9223}" type="slidenum">
              <a:rPr lang="it-IT" altLang="it-IT"/>
              <a:pPr/>
              <a:t>‹N›</a:t>
            </a:fld>
            <a:endParaRPr lang="it-IT" altLang="it-IT"/>
          </a:p>
        </p:txBody>
      </p:sp>
    </p:spTree>
    <p:extLst>
      <p:ext uri="{BB962C8B-B14F-4D97-AF65-F5344CB8AC3E}">
        <p14:creationId xmlns:p14="http://schemas.microsoft.com/office/powerpoint/2010/main" val="2853276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EC4365-416B-456F-9660-4403D844C180}" type="slidenum">
              <a:rPr lang="it-IT" altLang="it-IT"/>
              <a:pPr eaLnBrk="1" hangingPunct="1"/>
              <a:t>1</a:t>
            </a:fld>
            <a:endParaRPr lang="it-IT" altLang="it-IT"/>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036718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1061264-DB84-4A5F-A9F6-0888F928022D}" type="slidenum">
              <a:rPr lang="it-IT" altLang="it-IT"/>
              <a:pPr eaLnBrk="1" hangingPunct="1"/>
              <a:t>11</a:t>
            </a:fld>
            <a:endParaRPr lang="it-IT" altLang="it-IT"/>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845921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AA8753-08B2-4F8A-8ECE-84E710A2AD03}" type="slidenum">
              <a:rPr lang="it-IT" altLang="it-IT"/>
              <a:pPr eaLnBrk="1" hangingPunct="1"/>
              <a:t>12</a:t>
            </a:fld>
            <a:endParaRPr lang="it-IT" altLang="it-IT"/>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09615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30F178-26A7-492C-8B72-C95E6B5F932E}" type="slidenum">
              <a:rPr lang="it-IT" altLang="it-IT"/>
              <a:pPr eaLnBrk="1" hangingPunct="1"/>
              <a:t>13</a:t>
            </a:fld>
            <a:endParaRPr lang="it-IT" altLang="it-IT"/>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793868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89E213-7360-46F0-87E5-B328E99DC5D3}" type="slidenum">
              <a:rPr lang="it-IT" altLang="it-IT"/>
              <a:pPr eaLnBrk="1" hangingPunct="1"/>
              <a:t>14</a:t>
            </a:fld>
            <a:endParaRPr lang="it-IT" altLang="it-IT"/>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168550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51BCB1-9603-4B6F-A9B7-1A71B06C3D3D}" type="slidenum">
              <a:rPr lang="it-IT" altLang="it-IT"/>
              <a:pPr eaLnBrk="1" hangingPunct="1"/>
              <a:t>15</a:t>
            </a:fld>
            <a:endParaRPr lang="it-IT" altLang="it-IT"/>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644943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3B64E7-7C35-4411-8044-F57887CC6240}" type="slidenum">
              <a:rPr lang="it-IT" altLang="it-IT"/>
              <a:pPr eaLnBrk="1" hangingPunct="1"/>
              <a:t>16</a:t>
            </a:fld>
            <a:endParaRPr lang="it-IT" altLang="it-IT"/>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986865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305418-FCB3-45CC-AD32-E9E5A6F75DE0}" type="slidenum">
              <a:rPr lang="it-IT" altLang="it-IT"/>
              <a:pPr eaLnBrk="1" hangingPunct="1"/>
              <a:t>17</a:t>
            </a:fld>
            <a:endParaRPr lang="it-IT" altLang="it-IT"/>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26867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D18178-45FB-43E2-B8B0-2ACA3746DAFB}" type="slidenum">
              <a:rPr lang="it-IT" altLang="it-IT"/>
              <a:pPr eaLnBrk="1" hangingPunct="1"/>
              <a:t>18</a:t>
            </a:fld>
            <a:endParaRPr lang="it-IT" altLang="it-IT"/>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26722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833A2F-29A8-4218-AD3F-E4FD88B9F7BD}" type="slidenum">
              <a:rPr lang="it-IT" altLang="it-IT"/>
              <a:pPr eaLnBrk="1" hangingPunct="1"/>
              <a:t>19</a:t>
            </a:fld>
            <a:endParaRPr lang="it-IT" altLang="it-IT"/>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86642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F42A01-1F25-4207-8ABE-912208256129}" type="slidenum">
              <a:rPr lang="it-IT" altLang="it-IT"/>
              <a:pPr eaLnBrk="1" hangingPunct="1"/>
              <a:t>2</a:t>
            </a:fld>
            <a:endParaRPr lang="it-IT" altLang="it-IT"/>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03371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A37DFF-B3BC-4FD0-A190-0FA0C02FAB8B}" type="slidenum">
              <a:rPr lang="it-IT" altLang="it-IT"/>
              <a:pPr eaLnBrk="1" hangingPunct="1"/>
              <a:t>4</a:t>
            </a:fld>
            <a:endParaRPr lang="it-IT" altLang="it-IT"/>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17436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805EB1-B116-41EE-90C9-D29128C074DF}" type="slidenum">
              <a:rPr lang="it-IT" altLang="it-IT"/>
              <a:pPr eaLnBrk="1" hangingPunct="1"/>
              <a:t>5</a:t>
            </a:fld>
            <a:endParaRPr lang="it-IT" altLang="it-IT"/>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174353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C84812-B500-4CE2-9C18-00C07AA38534}" type="slidenum">
              <a:rPr lang="it-IT" altLang="it-IT"/>
              <a:pPr eaLnBrk="1" hangingPunct="1"/>
              <a:t>6</a:t>
            </a:fld>
            <a:endParaRPr lang="it-IT" altLang="it-IT"/>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51159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8E4E62-2FB4-4B5D-A32E-8536779C8598}" type="slidenum">
              <a:rPr lang="it-IT" altLang="it-IT"/>
              <a:pPr eaLnBrk="1" hangingPunct="1"/>
              <a:t>7</a:t>
            </a:fld>
            <a:endParaRPr lang="it-IT" altLang="it-IT"/>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065347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F6EE6D-C198-4244-8109-256D81FF34FD}" type="slidenum">
              <a:rPr lang="it-IT" altLang="it-IT"/>
              <a:pPr eaLnBrk="1" hangingPunct="1"/>
              <a:t>8</a:t>
            </a:fld>
            <a:endParaRPr lang="it-IT" altLang="it-IT"/>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85270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66BD25-1404-4C60-9397-70B4A569D308}" type="slidenum">
              <a:rPr lang="it-IT" altLang="it-IT"/>
              <a:pPr eaLnBrk="1" hangingPunct="1"/>
              <a:t>9</a:t>
            </a:fld>
            <a:endParaRPr lang="it-IT" altLang="it-IT"/>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67334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3D3C92-A272-426E-BB67-04BD70F0ED54}" type="slidenum">
              <a:rPr lang="it-IT" altLang="it-IT"/>
              <a:pPr eaLnBrk="1" hangingPunct="1"/>
              <a:t>10</a:t>
            </a:fld>
            <a:endParaRPr lang="it-IT" altLang="it-IT"/>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34901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it-IT">
                  <a:latin typeface="Arial"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it-IT">
                  <a:latin typeface="Arial"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it-IT">
                  <a:latin typeface="Arial"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it-IT">
                  <a:latin typeface="Arial"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it-IT">
                  <a:latin typeface="Arial"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it-IT">
                  <a:latin typeface="Arial"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it-IT">
                  <a:latin typeface="Arial"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it-IT">
                  <a:latin typeface="Arial"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it-IT">
                  <a:latin typeface="Arial"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it-IT">
                  <a:latin typeface="Arial" charset="0"/>
                </a:endParaRPr>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it-IT">
                  <a:latin typeface="Arial" charset="0"/>
                </a:endParaRPr>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it-IT">
                  <a:latin typeface="Arial"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it-IT">
                  <a:latin typeface="Arial"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grpSp>
        </p:grpSp>
      </p:grpSp>
      <p:sp>
        <p:nvSpPr>
          <p:cNvPr id="3078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it-IT"/>
              <a:t>Fare clic per modificare lo stile del titolo</a:t>
            </a:r>
          </a:p>
        </p:txBody>
      </p:sp>
      <p:sp>
        <p:nvSpPr>
          <p:cNvPr id="307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it-IT"/>
              <a:t>Fare clic per modificare lo stile del sottotitolo dello schema</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it-IT"/>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it-IT"/>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fld id="{A25E6B49-9D4F-40D2-A4E2-E62458984E82}" type="slidenum">
              <a:rPr lang="it-IT" altLang="it-IT"/>
              <a:pPr/>
              <a:t>‹N›</a:t>
            </a:fld>
            <a:endParaRPr lang="it-IT" altLang="it-IT"/>
          </a:p>
        </p:txBody>
      </p:sp>
    </p:spTree>
    <p:extLst>
      <p:ext uri="{BB962C8B-B14F-4D97-AF65-F5344CB8AC3E}">
        <p14:creationId xmlns:p14="http://schemas.microsoft.com/office/powerpoint/2010/main" val="436808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7706F171-8122-46AF-8FDC-650383139592}" type="slidenum">
              <a:rPr lang="it-IT" altLang="it-IT"/>
              <a:pPr/>
              <a:t>‹N›</a:t>
            </a:fld>
            <a:endParaRPr lang="it-IT" altLang="it-IT"/>
          </a:p>
        </p:txBody>
      </p:sp>
    </p:spTree>
    <p:extLst>
      <p:ext uri="{BB962C8B-B14F-4D97-AF65-F5344CB8AC3E}">
        <p14:creationId xmlns:p14="http://schemas.microsoft.com/office/powerpoint/2010/main" val="3406414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7813"/>
            <a:ext cx="2057400" cy="584835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7813"/>
            <a:ext cx="6019800" cy="584835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453E1A61-C45F-49C8-AC36-3307077D403D}" type="slidenum">
              <a:rPr lang="it-IT" altLang="it-IT"/>
              <a:pPr/>
              <a:t>‹N›</a:t>
            </a:fld>
            <a:endParaRPr lang="it-IT" altLang="it-IT"/>
          </a:p>
        </p:txBody>
      </p:sp>
    </p:spTree>
    <p:extLst>
      <p:ext uri="{BB962C8B-B14F-4D97-AF65-F5344CB8AC3E}">
        <p14:creationId xmlns:p14="http://schemas.microsoft.com/office/powerpoint/2010/main" val="11297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6B8B01BE-D673-4180-863F-F4E422CE1DC1}" type="slidenum">
              <a:rPr lang="it-IT" altLang="it-IT"/>
              <a:pPr/>
              <a:t>‹N›</a:t>
            </a:fld>
            <a:endParaRPr lang="it-IT" altLang="it-IT"/>
          </a:p>
        </p:txBody>
      </p:sp>
    </p:spTree>
    <p:extLst>
      <p:ext uri="{BB962C8B-B14F-4D97-AF65-F5344CB8AC3E}">
        <p14:creationId xmlns:p14="http://schemas.microsoft.com/office/powerpoint/2010/main" val="4288446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9"/>
          <p:cNvSpPr>
            <a:spLocks noGrp="1" noChangeArrowheads="1"/>
          </p:cNvSpPr>
          <p:nvPr>
            <p:ph type="dt" sz="half" idx="10"/>
          </p:nvPr>
        </p:nvSpPr>
        <p:spPr>
          <a:ln/>
        </p:spPr>
        <p:txBody>
          <a:bodyPr/>
          <a:lstStyle>
            <a:lvl1pPr>
              <a:defRPr/>
            </a:lvl1pPr>
          </a:lstStyle>
          <a:p>
            <a:pPr>
              <a:defRPr/>
            </a:pPr>
            <a:endParaRPr lang="it-IT"/>
          </a:p>
        </p:txBody>
      </p:sp>
      <p:sp>
        <p:nvSpPr>
          <p:cNvPr id="5" name="Rectangle 70"/>
          <p:cNvSpPr>
            <a:spLocks noGrp="1" noChangeArrowheads="1"/>
          </p:cNvSpPr>
          <p:nvPr>
            <p:ph type="ftr" sz="quarter" idx="11"/>
          </p:nvPr>
        </p:nvSpPr>
        <p:spPr>
          <a:ln/>
        </p:spPr>
        <p:txBody>
          <a:bodyPr/>
          <a:lstStyle>
            <a:lvl1pPr>
              <a:defRPr/>
            </a:lvl1pPr>
          </a:lstStyle>
          <a:p>
            <a:pPr>
              <a:defRPr/>
            </a:pPr>
            <a:endParaRPr lang="it-IT"/>
          </a:p>
        </p:txBody>
      </p:sp>
      <p:sp>
        <p:nvSpPr>
          <p:cNvPr id="6" name="Rectangle 71"/>
          <p:cNvSpPr>
            <a:spLocks noGrp="1" noChangeArrowheads="1"/>
          </p:cNvSpPr>
          <p:nvPr>
            <p:ph type="sldNum" sz="quarter" idx="12"/>
          </p:nvPr>
        </p:nvSpPr>
        <p:spPr>
          <a:ln/>
        </p:spPr>
        <p:txBody>
          <a:bodyPr/>
          <a:lstStyle>
            <a:lvl1pPr>
              <a:defRPr/>
            </a:lvl1pPr>
          </a:lstStyle>
          <a:p>
            <a:fld id="{1A977D7C-85C3-4EE3-B2C7-0FCB874D9A09}" type="slidenum">
              <a:rPr lang="it-IT" altLang="it-IT"/>
              <a:pPr/>
              <a:t>‹N›</a:t>
            </a:fld>
            <a:endParaRPr lang="it-IT" altLang="it-IT"/>
          </a:p>
        </p:txBody>
      </p:sp>
    </p:spTree>
    <p:extLst>
      <p:ext uri="{BB962C8B-B14F-4D97-AF65-F5344CB8AC3E}">
        <p14:creationId xmlns:p14="http://schemas.microsoft.com/office/powerpoint/2010/main" val="120882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9"/>
          <p:cNvSpPr>
            <a:spLocks noGrp="1" noChangeArrowheads="1"/>
          </p:cNvSpPr>
          <p:nvPr>
            <p:ph type="dt" sz="half" idx="10"/>
          </p:nvPr>
        </p:nvSpPr>
        <p:spPr>
          <a:ln/>
        </p:spPr>
        <p:txBody>
          <a:bodyPr/>
          <a:lstStyle>
            <a:lvl1pPr>
              <a:defRPr/>
            </a:lvl1pPr>
          </a:lstStyle>
          <a:p>
            <a:pPr>
              <a:defRPr/>
            </a:pPr>
            <a:endParaRPr lang="it-IT"/>
          </a:p>
        </p:txBody>
      </p:sp>
      <p:sp>
        <p:nvSpPr>
          <p:cNvPr id="6" name="Rectangle 70"/>
          <p:cNvSpPr>
            <a:spLocks noGrp="1" noChangeArrowheads="1"/>
          </p:cNvSpPr>
          <p:nvPr>
            <p:ph type="ftr" sz="quarter" idx="11"/>
          </p:nvPr>
        </p:nvSpPr>
        <p:spPr>
          <a:ln/>
        </p:spPr>
        <p:txBody>
          <a:bodyPr/>
          <a:lstStyle>
            <a:lvl1pPr>
              <a:defRPr/>
            </a:lvl1pPr>
          </a:lstStyle>
          <a:p>
            <a:pPr>
              <a:defRPr/>
            </a:pPr>
            <a:endParaRPr lang="it-IT"/>
          </a:p>
        </p:txBody>
      </p:sp>
      <p:sp>
        <p:nvSpPr>
          <p:cNvPr id="7" name="Rectangle 71"/>
          <p:cNvSpPr>
            <a:spLocks noGrp="1" noChangeArrowheads="1"/>
          </p:cNvSpPr>
          <p:nvPr>
            <p:ph type="sldNum" sz="quarter" idx="12"/>
          </p:nvPr>
        </p:nvSpPr>
        <p:spPr>
          <a:ln/>
        </p:spPr>
        <p:txBody>
          <a:bodyPr/>
          <a:lstStyle>
            <a:lvl1pPr>
              <a:defRPr/>
            </a:lvl1pPr>
          </a:lstStyle>
          <a:p>
            <a:fld id="{79D4CAD1-F2A5-4746-9733-2A6B233E9F83}" type="slidenum">
              <a:rPr lang="it-IT" altLang="it-IT"/>
              <a:pPr/>
              <a:t>‹N›</a:t>
            </a:fld>
            <a:endParaRPr lang="it-IT" altLang="it-IT"/>
          </a:p>
        </p:txBody>
      </p:sp>
    </p:spTree>
    <p:extLst>
      <p:ext uri="{BB962C8B-B14F-4D97-AF65-F5344CB8AC3E}">
        <p14:creationId xmlns:p14="http://schemas.microsoft.com/office/powerpoint/2010/main" val="3079832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9"/>
          <p:cNvSpPr>
            <a:spLocks noGrp="1" noChangeArrowheads="1"/>
          </p:cNvSpPr>
          <p:nvPr>
            <p:ph type="dt" sz="half" idx="10"/>
          </p:nvPr>
        </p:nvSpPr>
        <p:spPr>
          <a:ln/>
        </p:spPr>
        <p:txBody>
          <a:bodyPr/>
          <a:lstStyle>
            <a:lvl1pPr>
              <a:defRPr/>
            </a:lvl1pPr>
          </a:lstStyle>
          <a:p>
            <a:pPr>
              <a:defRPr/>
            </a:pPr>
            <a:endParaRPr lang="it-IT"/>
          </a:p>
        </p:txBody>
      </p:sp>
      <p:sp>
        <p:nvSpPr>
          <p:cNvPr id="8" name="Rectangle 70"/>
          <p:cNvSpPr>
            <a:spLocks noGrp="1" noChangeArrowheads="1"/>
          </p:cNvSpPr>
          <p:nvPr>
            <p:ph type="ftr" sz="quarter" idx="11"/>
          </p:nvPr>
        </p:nvSpPr>
        <p:spPr>
          <a:ln/>
        </p:spPr>
        <p:txBody>
          <a:bodyPr/>
          <a:lstStyle>
            <a:lvl1pPr>
              <a:defRPr/>
            </a:lvl1pPr>
          </a:lstStyle>
          <a:p>
            <a:pPr>
              <a:defRPr/>
            </a:pPr>
            <a:endParaRPr lang="it-IT"/>
          </a:p>
        </p:txBody>
      </p:sp>
      <p:sp>
        <p:nvSpPr>
          <p:cNvPr id="9" name="Rectangle 71"/>
          <p:cNvSpPr>
            <a:spLocks noGrp="1" noChangeArrowheads="1"/>
          </p:cNvSpPr>
          <p:nvPr>
            <p:ph type="sldNum" sz="quarter" idx="12"/>
          </p:nvPr>
        </p:nvSpPr>
        <p:spPr>
          <a:ln/>
        </p:spPr>
        <p:txBody>
          <a:bodyPr/>
          <a:lstStyle>
            <a:lvl1pPr>
              <a:defRPr/>
            </a:lvl1pPr>
          </a:lstStyle>
          <a:p>
            <a:fld id="{F590B3D4-8F7C-4701-AF42-E6C402E5B258}" type="slidenum">
              <a:rPr lang="it-IT" altLang="it-IT"/>
              <a:pPr/>
              <a:t>‹N›</a:t>
            </a:fld>
            <a:endParaRPr lang="it-IT" altLang="it-IT"/>
          </a:p>
        </p:txBody>
      </p:sp>
    </p:spTree>
    <p:extLst>
      <p:ext uri="{BB962C8B-B14F-4D97-AF65-F5344CB8AC3E}">
        <p14:creationId xmlns:p14="http://schemas.microsoft.com/office/powerpoint/2010/main" val="1237822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69"/>
          <p:cNvSpPr>
            <a:spLocks noGrp="1" noChangeArrowheads="1"/>
          </p:cNvSpPr>
          <p:nvPr>
            <p:ph type="dt" sz="half" idx="10"/>
          </p:nvPr>
        </p:nvSpPr>
        <p:spPr>
          <a:ln/>
        </p:spPr>
        <p:txBody>
          <a:bodyPr/>
          <a:lstStyle>
            <a:lvl1pPr>
              <a:defRPr/>
            </a:lvl1pPr>
          </a:lstStyle>
          <a:p>
            <a:pPr>
              <a:defRPr/>
            </a:pPr>
            <a:endParaRPr lang="it-IT"/>
          </a:p>
        </p:txBody>
      </p:sp>
      <p:sp>
        <p:nvSpPr>
          <p:cNvPr id="4" name="Rectangle 70"/>
          <p:cNvSpPr>
            <a:spLocks noGrp="1" noChangeArrowheads="1"/>
          </p:cNvSpPr>
          <p:nvPr>
            <p:ph type="ftr" sz="quarter" idx="11"/>
          </p:nvPr>
        </p:nvSpPr>
        <p:spPr>
          <a:ln/>
        </p:spPr>
        <p:txBody>
          <a:bodyPr/>
          <a:lstStyle>
            <a:lvl1pPr>
              <a:defRPr/>
            </a:lvl1pPr>
          </a:lstStyle>
          <a:p>
            <a:pPr>
              <a:defRPr/>
            </a:pPr>
            <a:endParaRPr lang="it-IT"/>
          </a:p>
        </p:txBody>
      </p:sp>
      <p:sp>
        <p:nvSpPr>
          <p:cNvPr id="5" name="Rectangle 71"/>
          <p:cNvSpPr>
            <a:spLocks noGrp="1" noChangeArrowheads="1"/>
          </p:cNvSpPr>
          <p:nvPr>
            <p:ph type="sldNum" sz="quarter" idx="12"/>
          </p:nvPr>
        </p:nvSpPr>
        <p:spPr>
          <a:ln/>
        </p:spPr>
        <p:txBody>
          <a:bodyPr/>
          <a:lstStyle>
            <a:lvl1pPr>
              <a:defRPr/>
            </a:lvl1pPr>
          </a:lstStyle>
          <a:p>
            <a:fld id="{AD24DA1C-1647-4F3F-B2B6-901CC26E6A55}" type="slidenum">
              <a:rPr lang="it-IT" altLang="it-IT"/>
              <a:pPr/>
              <a:t>‹N›</a:t>
            </a:fld>
            <a:endParaRPr lang="it-IT" altLang="it-IT"/>
          </a:p>
        </p:txBody>
      </p:sp>
    </p:spTree>
    <p:extLst>
      <p:ext uri="{BB962C8B-B14F-4D97-AF65-F5344CB8AC3E}">
        <p14:creationId xmlns:p14="http://schemas.microsoft.com/office/powerpoint/2010/main" val="1131956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it-IT"/>
          </a:p>
        </p:txBody>
      </p:sp>
      <p:sp>
        <p:nvSpPr>
          <p:cNvPr id="3" name="Rectangle 70"/>
          <p:cNvSpPr>
            <a:spLocks noGrp="1" noChangeArrowheads="1"/>
          </p:cNvSpPr>
          <p:nvPr>
            <p:ph type="ftr" sz="quarter" idx="11"/>
          </p:nvPr>
        </p:nvSpPr>
        <p:spPr>
          <a:ln/>
        </p:spPr>
        <p:txBody>
          <a:bodyPr/>
          <a:lstStyle>
            <a:lvl1pPr>
              <a:defRPr/>
            </a:lvl1pPr>
          </a:lstStyle>
          <a:p>
            <a:pPr>
              <a:defRPr/>
            </a:pPr>
            <a:endParaRPr lang="it-IT"/>
          </a:p>
        </p:txBody>
      </p:sp>
      <p:sp>
        <p:nvSpPr>
          <p:cNvPr id="4" name="Rectangle 71"/>
          <p:cNvSpPr>
            <a:spLocks noGrp="1" noChangeArrowheads="1"/>
          </p:cNvSpPr>
          <p:nvPr>
            <p:ph type="sldNum" sz="quarter" idx="12"/>
          </p:nvPr>
        </p:nvSpPr>
        <p:spPr>
          <a:ln/>
        </p:spPr>
        <p:txBody>
          <a:bodyPr/>
          <a:lstStyle>
            <a:lvl1pPr>
              <a:defRPr/>
            </a:lvl1pPr>
          </a:lstStyle>
          <a:p>
            <a:fld id="{00E29893-B521-4D9A-B248-A4EF993790C2}" type="slidenum">
              <a:rPr lang="it-IT" altLang="it-IT"/>
              <a:pPr/>
              <a:t>‹N›</a:t>
            </a:fld>
            <a:endParaRPr lang="it-IT" altLang="it-IT"/>
          </a:p>
        </p:txBody>
      </p:sp>
    </p:spTree>
    <p:extLst>
      <p:ext uri="{BB962C8B-B14F-4D97-AF65-F5344CB8AC3E}">
        <p14:creationId xmlns:p14="http://schemas.microsoft.com/office/powerpoint/2010/main" val="186202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9"/>
          <p:cNvSpPr>
            <a:spLocks noGrp="1" noChangeArrowheads="1"/>
          </p:cNvSpPr>
          <p:nvPr>
            <p:ph type="dt" sz="half" idx="10"/>
          </p:nvPr>
        </p:nvSpPr>
        <p:spPr>
          <a:ln/>
        </p:spPr>
        <p:txBody>
          <a:bodyPr/>
          <a:lstStyle>
            <a:lvl1pPr>
              <a:defRPr/>
            </a:lvl1pPr>
          </a:lstStyle>
          <a:p>
            <a:pPr>
              <a:defRPr/>
            </a:pPr>
            <a:endParaRPr lang="it-IT"/>
          </a:p>
        </p:txBody>
      </p:sp>
      <p:sp>
        <p:nvSpPr>
          <p:cNvPr id="6" name="Rectangle 70"/>
          <p:cNvSpPr>
            <a:spLocks noGrp="1" noChangeArrowheads="1"/>
          </p:cNvSpPr>
          <p:nvPr>
            <p:ph type="ftr" sz="quarter" idx="11"/>
          </p:nvPr>
        </p:nvSpPr>
        <p:spPr>
          <a:ln/>
        </p:spPr>
        <p:txBody>
          <a:bodyPr/>
          <a:lstStyle>
            <a:lvl1pPr>
              <a:defRPr/>
            </a:lvl1pPr>
          </a:lstStyle>
          <a:p>
            <a:pPr>
              <a:defRPr/>
            </a:pPr>
            <a:endParaRPr lang="it-IT"/>
          </a:p>
        </p:txBody>
      </p:sp>
      <p:sp>
        <p:nvSpPr>
          <p:cNvPr id="7" name="Rectangle 71"/>
          <p:cNvSpPr>
            <a:spLocks noGrp="1" noChangeArrowheads="1"/>
          </p:cNvSpPr>
          <p:nvPr>
            <p:ph type="sldNum" sz="quarter" idx="12"/>
          </p:nvPr>
        </p:nvSpPr>
        <p:spPr>
          <a:ln/>
        </p:spPr>
        <p:txBody>
          <a:bodyPr/>
          <a:lstStyle>
            <a:lvl1pPr>
              <a:defRPr/>
            </a:lvl1pPr>
          </a:lstStyle>
          <a:p>
            <a:fld id="{FC8C597B-C9C8-499F-97E0-6155A2F8BAB9}" type="slidenum">
              <a:rPr lang="it-IT" altLang="it-IT"/>
              <a:pPr/>
              <a:t>‹N›</a:t>
            </a:fld>
            <a:endParaRPr lang="it-IT" altLang="it-IT"/>
          </a:p>
        </p:txBody>
      </p:sp>
    </p:spTree>
    <p:extLst>
      <p:ext uri="{BB962C8B-B14F-4D97-AF65-F5344CB8AC3E}">
        <p14:creationId xmlns:p14="http://schemas.microsoft.com/office/powerpoint/2010/main" val="66831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9"/>
          <p:cNvSpPr>
            <a:spLocks noGrp="1" noChangeArrowheads="1"/>
          </p:cNvSpPr>
          <p:nvPr>
            <p:ph type="dt" sz="half" idx="10"/>
          </p:nvPr>
        </p:nvSpPr>
        <p:spPr>
          <a:ln/>
        </p:spPr>
        <p:txBody>
          <a:bodyPr/>
          <a:lstStyle>
            <a:lvl1pPr>
              <a:defRPr/>
            </a:lvl1pPr>
          </a:lstStyle>
          <a:p>
            <a:pPr>
              <a:defRPr/>
            </a:pPr>
            <a:endParaRPr lang="it-IT"/>
          </a:p>
        </p:txBody>
      </p:sp>
      <p:sp>
        <p:nvSpPr>
          <p:cNvPr id="6" name="Rectangle 70"/>
          <p:cNvSpPr>
            <a:spLocks noGrp="1" noChangeArrowheads="1"/>
          </p:cNvSpPr>
          <p:nvPr>
            <p:ph type="ftr" sz="quarter" idx="11"/>
          </p:nvPr>
        </p:nvSpPr>
        <p:spPr>
          <a:ln/>
        </p:spPr>
        <p:txBody>
          <a:bodyPr/>
          <a:lstStyle>
            <a:lvl1pPr>
              <a:defRPr/>
            </a:lvl1pPr>
          </a:lstStyle>
          <a:p>
            <a:pPr>
              <a:defRPr/>
            </a:pPr>
            <a:endParaRPr lang="it-IT"/>
          </a:p>
        </p:txBody>
      </p:sp>
      <p:sp>
        <p:nvSpPr>
          <p:cNvPr id="7" name="Rectangle 71"/>
          <p:cNvSpPr>
            <a:spLocks noGrp="1" noChangeArrowheads="1"/>
          </p:cNvSpPr>
          <p:nvPr>
            <p:ph type="sldNum" sz="quarter" idx="12"/>
          </p:nvPr>
        </p:nvSpPr>
        <p:spPr>
          <a:ln/>
        </p:spPr>
        <p:txBody>
          <a:bodyPr/>
          <a:lstStyle>
            <a:lvl1pPr>
              <a:defRPr/>
            </a:lvl1pPr>
          </a:lstStyle>
          <a:p>
            <a:fld id="{9D34A3D3-DB4D-423D-9AAE-868CE958A5E5}" type="slidenum">
              <a:rPr lang="it-IT" altLang="it-IT"/>
              <a:pPr/>
              <a:t>‹N›</a:t>
            </a:fld>
            <a:endParaRPr lang="it-IT" altLang="it-IT"/>
          </a:p>
        </p:txBody>
      </p:sp>
    </p:spTree>
    <p:extLst>
      <p:ext uri="{BB962C8B-B14F-4D97-AF65-F5344CB8AC3E}">
        <p14:creationId xmlns:p14="http://schemas.microsoft.com/office/powerpoint/2010/main" val="3730585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it-IT">
              <a:latin typeface="Arial" charset="0"/>
            </a:endParaRPr>
          </a:p>
        </p:txBody>
      </p:sp>
      <p:grpSp>
        <p:nvGrpSpPr>
          <p:cNvPr id="1027" name="Group 3"/>
          <p:cNvGrpSpPr>
            <a:grpSpLocks/>
          </p:cNvGrpSpPr>
          <p:nvPr/>
        </p:nvGrpSpPr>
        <p:grpSpPr bwMode="auto">
          <a:xfrm>
            <a:off x="3175" y="4267200"/>
            <a:ext cx="9140825" cy="2590800"/>
            <a:chOff x="2" y="2688"/>
            <a:chExt cx="5758" cy="1632"/>
          </a:xfrm>
        </p:grpSpPr>
        <p:sp>
          <p:nvSpPr>
            <p:cNvPr id="29700"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grpSp>
          <p:nvGrpSpPr>
            <p:cNvPr id="1034" name="Group 5"/>
            <p:cNvGrpSpPr>
              <a:grpSpLocks/>
            </p:cNvGrpSpPr>
            <p:nvPr userDrawn="1"/>
          </p:nvGrpSpPr>
          <p:grpSpPr bwMode="auto">
            <a:xfrm>
              <a:off x="3528" y="3715"/>
              <a:ext cx="792" cy="521"/>
              <a:chOff x="3527" y="3715"/>
              <a:chExt cx="792" cy="521"/>
            </a:xfrm>
          </p:grpSpPr>
          <p:sp>
            <p:nvSpPr>
              <p:cNvPr id="2970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it-IT">
                  <a:latin typeface="Arial" charset="0"/>
                </a:endParaRPr>
              </a:p>
            </p:txBody>
          </p:sp>
          <p:sp>
            <p:nvSpPr>
              <p:cNvPr id="2970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0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0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0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07"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08"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it-IT">
                  <a:latin typeface="Arial" charset="0"/>
                </a:endParaRPr>
              </a:p>
            </p:txBody>
          </p:sp>
          <p:sp>
            <p:nvSpPr>
              <p:cNvPr id="29709"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10"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it-IT">
                  <a:latin typeface="Arial" charset="0"/>
                </a:endParaRPr>
              </a:p>
            </p:txBody>
          </p:sp>
          <p:sp>
            <p:nvSpPr>
              <p:cNvPr id="29711"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it-IT">
                  <a:latin typeface="Arial" charset="0"/>
                </a:endParaRPr>
              </a:p>
            </p:txBody>
          </p:sp>
          <p:sp>
            <p:nvSpPr>
              <p:cNvPr id="2971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1035" name="Group 17"/>
            <p:cNvGrpSpPr>
              <a:grpSpLocks/>
            </p:cNvGrpSpPr>
            <p:nvPr userDrawn="1"/>
          </p:nvGrpSpPr>
          <p:grpSpPr bwMode="auto">
            <a:xfrm>
              <a:off x="1776" y="3631"/>
              <a:ext cx="1626" cy="683"/>
              <a:chOff x="1776" y="3631"/>
              <a:chExt cx="1626" cy="683"/>
            </a:xfrm>
          </p:grpSpPr>
          <p:sp>
            <p:nvSpPr>
              <p:cNvPr id="2971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2971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it-IT">
                  <a:latin typeface="Arial" charset="0"/>
                </a:endParaRPr>
              </a:p>
            </p:txBody>
          </p:sp>
          <p:sp>
            <p:nvSpPr>
              <p:cNvPr id="2971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it-IT">
                  <a:latin typeface="Arial" charset="0"/>
                </a:endParaRPr>
              </a:p>
            </p:txBody>
          </p:sp>
          <p:sp>
            <p:nvSpPr>
              <p:cNvPr id="2971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1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1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2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it-IT">
                  <a:latin typeface="Arial" charset="0"/>
                </a:endParaRPr>
              </a:p>
            </p:txBody>
          </p:sp>
          <p:sp>
            <p:nvSpPr>
              <p:cNvPr id="2972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it-IT">
                  <a:latin typeface="Arial" charset="0"/>
                </a:endParaRPr>
              </a:p>
            </p:txBody>
          </p:sp>
          <p:sp>
            <p:nvSpPr>
              <p:cNvPr id="29722"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23"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it-IT">
                  <a:latin typeface="Arial" charset="0"/>
                </a:endParaRPr>
              </a:p>
            </p:txBody>
          </p:sp>
          <p:sp>
            <p:nvSpPr>
              <p:cNvPr id="29724"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it-IT">
                  <a:latin typeface="Arial" charset="0"/>
                </a:endParaRPr>
              </a:p>
            </p:txBody>
          </p:sp>
          <p:sp>
            <p:nvSpPr>
              <p:cNvPr id="29725"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it-IT">
                  <a:latin typeface="Arial" charset="0"/>
                </a:endParaRPr>
              </a:p>
            </p:txBody>
          </p:sp>
          <p:sp>
            <p:nvSpPr>
              <p:cNvPr id="29726"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29727"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29728"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29"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30"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latin typeface="Arial" charset="0"/>
                </a:endParaRPr>
              </a:p>
            </p:txBody>
          </p:sp>
          <p:sp>
            <p:nvSpPr>
              <p:cNvPr id="29731"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it-IT">
                  <a:latin typeface="Arial" charset="0"/>
                </a:endParaRPr>
              </a:p>
            </p:txBody>
          </p:sp>
        </p:grpSp>
        <p:grpSp>
          <p:nvGrpSpPr>
            <p:cNvPr id="1036" name="Group 36"/>
            <p:cNvGrpSpPr>
              <a:grpSpLocks/>
            </p:cNvGrpSpPr>
            <p:nvPr userDrawn="1"/>
          </p:nvGrpSpPr>
          <p:grpSpPr bwMode="auto">
            <a:xfrm>
              <a:off x="4128" y="3360"/>
              <a:ext cx="1351" cy="821"/>
              <a:chOff x="4128" y="3360"/>
              <a:chExt cx="1351" cy="821"/>
            </a:xfrm>
          </p:grpSpPr>
          <p:sp>
            <p:nvSpPr>
              <p:cNvPr id="29733"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34"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35"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36"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37"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38"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39"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latin typeface="Arial" charset="0"/>
                </a:endParaRPr>
              </a:p>
            </p:txBody>
          </p:sp>
          <p:sp>
            <p:nvSpPr>
              <p:cNvPr id="29740"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it-IT">
                  <a:latin typeface="Arial" charset="0"/>
                </a:endParaRPr>
              </a:p>
            </p:txBody>
          </p:sp>
          <p:sp>
            <p:nvSpPr>
              <p:cNvPr id="29741"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it-IT">
                  <a:latin typeface="Arial" charset="0"/>
                </a:endParaRPr>
              </a:p>
            </p:txBody>
          </p:sp>
          <p:sp>
            <p:nvSpPr>
              <p:cNvPr id="29742"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43"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4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it-IT">
                  <a:latin typeface="Arial" charset="0"/>
                </a:endParaRPr>
              </a:p>
            </p:txBody>
          </p:sp>
          <p:sp>
            <p:nvSpPr>
              <p:cNvPr id="2974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4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4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4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latin typeface="Arial" charset="0"/>
                </a:endParaRPr>
              </a:p>
            </p:txBody>
          </p:sp>
          <p:sp>
            <p:nvSpPr>
              <p:cNvPr id="2974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latin typeface="Arial" charset="0"/>
                </a:endParaRPr>
              </a:p>
            </p:txBody>
          </p:sp>
        </p:grpSp>
        <p:grpSp>
          <p:nvGrpSpPr>
            <p:cNvPr id="1037" name="Group 54"/>
            <p:cNvGrpSpPr>
              <a:grpSpLocks/>
            </p:cNvGrpSpPr>
            <p:nvPr userDrawn="1"/>
          </p:nvGrpSpPr>
          <p:grpSpPr bwMode="auto">
            <a:xfrm>
              <a:off x="5280" y="3024"/>
              <a:ext cx="425" cy="258"/>
              <a:chOff x="5280" y="3024"/>
              <a:chExt cx="425" cy="258"/>
            </a:xfrm>
          </p:grpSpPr>
          <p:sp>
            <p:nvSpPr>
              <p:cNvPr id="29751"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2"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3"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4"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sp>
            <p:nvSpPr>
              <p:cNvPr id="29755"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56"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latin typeface="Arial" charset="0"/>
                </a:endParaRPr>
              </a:p>
            </p:txBody>
          </p:sp>
          <p:sp>
            <p:nvSpPr>
              <p:cNvPr id="29757"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latin typeface="Arial" charset="0"/>
                </a:endParaRPr>
              </a:p>
            </p:txBody>
          </p:sp>
          <p:grpSp>
            <p:nvGrpSpPr>
              <p:cNvPr id="1045" name="Group 62"/>
              <p:cNvGrpSpPr>
                <a:grpSpLocks/>
              </p:cNvGrpSpPr>
              <p:nvPr/>
            </p:nvGrpSpPr>
            <p:grpSpPr bwMode="auto">
              <a:xfrm>
                <a:off x="5381" y="3085"/>
                <a:ext cx="227" cy="132"/>
                <a:chOff x="5381" y="3085"/>
                <a:chExt cx="227" cy="132"/>
              </a:xfrm>
            </p:grpSpPr>
            <p:sp>
              <p:nvSpPr>
                <p:cNvPr id="29759"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60"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sp>
              <p:nvSpPr>
                <p:cNvPr id="29761"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latin typeface="Arial" charset="0"/>
                  </a:endParaRPr>
                </a:p>
              </p:txBody>
            </p:sp>
            <p:sp>
              <p:nvSpPr>
                <p:cNvPr id="29762"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latin typeface="Arial" charset="0"/>
                  </a:endParaRPr>
                </a:p>
              </p:txBody>
            </p:sp>
          </p:grpSp>
        </p:grpSp>
      </p:grpSp>
      <p:sp>
        <p:nvSpPr>
          <p:cNvPr id="2976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it-IT" smtClean="0"/>
              <a:t>Fare clic per modificare lo stile del titolo</a:t>
            </a:r>
          </a:p>
        </p:txBody>
      </p:sp>
      <p:sp>
        <p:nvSpPr>
          <p:cNvPr id="2976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29765"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a:defRPr/>
            </a:pPr>
            <a:endParaRPr lang="it-IT"/>
          </a:p>
        </p:txBody>
      </p:sp>
      <p:sp>
        <p:nvSpPr>
          <p:cNvPr id="29766"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a:defRPr/>
            </a:pPr>
            <a:endParaRPr lang="it-IT"/>
          </a:p>
        </p:txBody>
      </p:sp>
      <p:sp>
        <p:nvSpPr>
          <p:cNvPr id="29767"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fld id="{7EDB144A-258A-41E5-8C06-1D5CE4C29441}" type="slidenum">
              <a:rPr lang="it-IT" altLang="it-IT"/>
              <a:pPr/>
              <a:t>‹N›</a:t>
            </a:fld>
            <a:endParaRPr lang="it-IT" altLang="it-IT"/>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anose="05000000000000000000"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anose="05000000000000000000"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vatican.va/holy_father/john_paul_ii/apost_exhortations/documents/hf_jp-ii_exh_25031996_vita-consecrata_it.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4213" y="1052513"/>
            <a:ext cx="7772400" cy="1470025"/>
          </a:xfrm>
        </p:spPr>
        <p:txBody>
          <a:bodyPr/>
          <a:lstStyle/>
          <a:p>
            <a:pPr eaLnBrk="1" hangingPunct="1">
              <a:defRPr/>
            </a:pPr>
            <a:r>
              <a:rPr lang="it-IT" sz="4000" i="1" dirty="0" smtClean="0">
                <a:solidFill>
                  <a:schemeClr val="tx1"/>
                </a:solidFill>
              </a:rPr>
              <a:t>Non vi chiamo più servi, ma amici</a:t>
            </a:r>
            <a:r>
              <a:rPr lang="it-IT" sz="4000" dirty="0" smtClean="0"/>
              <a:t> </a:t>
            </a:r>
            <a:br>
              <a:rPr lang="it-IT" sz="4000" dirty="0" smtClean="0"/>
            </a:br>
            <a:r>
              <a:rPr lang="it-IT" sz="3200" dirty="0" smtClean="0"/>
              <a:t/>
            </a:r>
            <a:br>
              <a:rPr lang="it-IT" sz="3200" dirty="0" smtClean="0"/>
            </a:br>
            <a:r>
              <a:rPr lang="it-IT" sz="3200" dirty="0" smtClean="0"/>
              <a:t>(</a:t>
            </a:r>
            <a:r>
              <a:rPr lang="it-IT" sz="3200" i="1" dirty="0" smtClean="0"/>
              <a:t>Gv</a:t>
            </a:r>
            <a:r>
              <a:rPr lang="it-IT" sz="3200" dirty="0" smtClean="0"/>
              <a:t> 15,15)</a:t>
            </a:r>
          </a:p>
        </p:txBody>
      </p:sp>
      <p:sp>
        <p:nvSpPr>
          <p:cNvPr id="2051" name="Rectangle 3"/>
          <p:cNvSpPr>
            <a:spLocks noGrp="1" noChangeArrowheads="1"/>
          </p:cNvSpPr>
          <p:nvPr>
            <p:ph type="subTitle" idx="1"/>
          </p:nvPr>
        </p:nvSpPr>
        <p:spPr>
          <a:xfrm>
            <a:off x="1403350" y="3141663"/>
            <a:ext cx="6400800" cy="1752600"/>
          </a:xfrm>
          <a:solidFill>
            <a:schemeClr val="tx2">
              <a:lumMod val="10000"/>
            </a:schemeClr>
          </a:solidFill>
        </p:spPr>
        <p:txBody>
          <a:bodyPr/>
          <a:lstStyle/>
          <a:p>
            <a:pPr eaLnBrk="1" hangingPunct="1">
              <a:defRPr/>
            </a:pPr>
            <a:r>
              <a:rPr lang="it-IT" sz="2400" dirty="0" smtClean="0"/>
              <a:t>Il messaggio dei “discorsi d’addio” giovannei </a:t>
            </a:r>
            <a:br>
              <a:rPr lang="it-IT" sz="2400" dirty="0" smtClean="0"/>
            </a:br>
            <a:r>
              <a:rPr lang="it-IT" sz="2400" dirty="0" smtClean="0"/>
              <a:t>(</a:t>
            </a:r>
            <a:r>
              <a:rPr lang="it-IT" sz="2400" i="1" dirty="0" smtClean="0"/>
              <a:t>Gv</a:t>
            </a:r>
            <a:r>
              <a:rPr lang="it-IT" sz="2400" dirty="0" smtClean="0"/>
              <a:t> 13-17) </a:t>
            </a:r>
            <a:br>
              <a:rPr lang="it-IT" sz="2400" dirty="0" smtClean="0"/>
            </a:br>
            <a:r>
              <a:rPr lang="it-IT" sz="2400" dirty="0" smtClean="0"/>
              <a:t>per la vita consacrata</a:t>
            </a:r>
          </a:p>
          <a:p>
            <a:pPr eaLnBrk="1" hangingPunct="1">
              <a:defRPr/>
            </a:pPr>
            <a:endParaRPr lang="it-IT" sz="2400" dirty="0" smtClean="0"/>
          </a:p>
          <a:p>
            <a:pPr eaLnBrk="1" hangingPunct="1">
              <a:defRPr/>
            </a:pPr>
            <a:endParaRPr lang="it-IT" sz="2400" dirty="0" smtClean="0"/>
          </a:p>
          <a:p>
            <a:pPr eaLnBrk="1" hangingPunct="1">
              <a:defRPr/>
            </a:pPr>
            <a:r>
              <a:rPr lang="it-IT" sz="2400" dirty="0" smtClean="0"/>
              <a:t>www.awodka.net/s208/</a:t>
            </a:r>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chemeClr val="accent2"/>
                </a:solidFill>
                <a:effectLst>
                  <a:outerShdw blurRad="38100" dist="38100" dir="2700000" algn="tl">
                    <a:srgbClr val="C0C0C0"/>
                  </a:outerShdw>
                </a:effectLst>
              </a:rPr>
              <a:t>Giovanni</a:t>
            </a:r>
          </a:p>
        </p:txBody>
      </p:sp>
      <p:sp>
        <p:nvSpPr>
          <p:cNvPr id="22531" name="Rectangle 3"/>
          <p:cNvSpPr>
            <a:spLocks noGrp="1" noChangeArrowheads="1"/>
          </p:cNvSpPr>
          <p:nvPr>
            <p:ph type="body" idx="1"/>
          </p:nvPr>
        </p:nvSpPr>
        <p:spPr>
          <a:xfrm>
            <a:off x="539750" y="1052513"/>
            <a:ext cx="8208963" cy="4608512"/>
          </a:xfrm>
        </p:spPr>
        <p:txBody>
          <a:bodyPr/>
          <a:lstStyle/>
          <a:p>
            <a:pPr algn="just" eaLnBrk="1" hangingPunct="1">
              <a:lnSpc>
                <a:spcPct val="80000"/>
              </a:lnSpc>
              <a:buFont typeface="Wingdings" panose="05000000000000000000" pitchFamily="2" charset="2"/>
              <a:buNone/>
              <a:defRPr/>
            </a:pPr>
            <a:r>
              <a:rPr lang="it-IT" sz="2000" b="1" dirty="0" smtClean="0">
                <a:effectLst>
                  <a:outerShdw blurRad="38100" dist="38100" dir="2700000" algn="tl">
                    <a:srgbClr val="C0C0C0"/>
                  </a:outerShdw>
                </a:effectLst>
              </a:rPr>
              <a:t>     </a:t>
            </a:r>
            <a:r>
              <a:rPr lang="it-IT" sz="2400" b="1" dirty="0" smtClean="0">
                <a:solidFill>
                  <a:srgbClr val="000000"/>
                </a:solidFill>
                <a:effectLst>
                  <a:outerShdw blurRad="38100" dist="38100" dir="2700000" algn="tl">
                    <a:srgbClr val="C0C0C0"/>
                  </a:outerShdw>
                </a:effectLst>
                <a:latin typeface="Times New Roman" pitchFamily="18" charset="0"/>
              </a:rPr>
              <a:t>Il “caso serio” (</a:t>
            </a:r>
            <a:r>
              <a:rPr lang="it-IT" sz="2400" b="1" i="1" dirty="0" err="1" smtClean="0">
                <a:solidFill>
                  <a:srgbClr val="000000"/>
                </a:solidFill>
                <a:effectLst>
                  <a:outerShdw blurRad="38100" dist="38100" dir="2700000" algn="tl">
                    <a:srgbClr val="C0C0C0"/>
                  </a:outerShdw>
                </a:effectLst>
                <a:latin typeface="Times New Roman" pitchFamily="18" charset="0"/>
              </a:rPr>
              <a:t>Ernstfal</a:t>
            </a:r>
            <a:r>
              <a:rPr lang="it-IT" sz="2400" b="1" dirty="0" smtClean="0">
                <a:solidFill>
                  <a:srgbClr val="000000"/>
                </a:solidFill>
                <a:effectLst>
                  <a:outerShdw blurRad="38100" dist="38100" dir="2700000" algn="tl">
                    <a:srgbClr val="C0C0C0"/>
                  </a:outerShdw>
                </a:effectLst>
                <a:latin typeface="Times New Roman" pitchFamily="18" charset="0"/>
              </a:rPr>
              <a:t>) della fede</a:t>
            </a:r>
            <a:endParaRPr lang="it-IT" sz="2400" dirty="0" smtClean="0">
              <a:solidFill>
                <a:srgbClr val="000000"/>
              </a:solidFill>
              <a:effectLst>
                <a:outerShdw blurRad="38100" dist="38100" dir="2700000" algn="tl">
                  <a:srgbClr val="C0C0C0"/>
                </a:outerShdw>
              </a:effectLst>
              <a:latin typeface="Times New Roman" pitchFamily="18" charset="0"/>
            </a:endParaRP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sz="2000" dirty="0" smtClean="0">
                <a:solidFill>
                  <a:srgbClr val="000000"/>
                </a:solidFill>
                <a:effectLst>
                  <a:outerShdw blurRad="38100" dist="38100" dir="2700000" algn="tl">
                    <a:srgbClr val="C0C0C0"/>
                  </a:outerShdw>
                </a:effectLst>
              </a:rPr>
              <a:t>	</a:t>
            </a:r>
            <a:r>
              <a:rPr lang="it-IT" sz="2800" dirty="0" smtClean="0">
                <a:solidFill>
                  <a:srgbClr val="000000"/>
                </a:solidFill>
                <a:effectLst>
                  <a:outerShdw blurRad="38100" dist="38100" dir="2700000" algn="tl">
                    <a:srgbClr val="C0C0C0"/>
                  </a:outerShdw>
                </a:effectLst>
                <a:latin typeface="Times New Roman" pitchFamily="18" charset="0"/>
              </a:rPr>
              <a:t>Il vangelo di Giovanni tralascia tutto il resto per concentrarsi su due punti essenziali: </a:t>
            </a:r>
            <a:r>
              <a:rPr lang="it-IT" sz="2800" u="sng" dirty="0" smtClean="0">
                <a:solidFill>
                  <a:srgbClr val="000000"/>
                </a:solidFill>
                <a:effectLst>
                  <a:outerShdw blurRad="38100" dist="38100" dir="2700000" algn="tl">
                    <a:srgbClr val="C0C0C0"/>
                  </a:outerShdw>
                </a:effectLst>
                <a:latin typeface="Times New Roman" pitchFamily="18" charset="0"/>
              </a:rPr>
              <a:t>credere e amare</a:t>
            </a:r>
            <a:r>
              <a:rPr lang="it-IT" sz="2800" dirty="0" smtClean="0">
                <a:solidFill>
                  <a:srgbClr val="000000"/>
                </a:solidFill>
                <a:effectLst>
                  <a:outerShdw blurRad="38100" dist="38100" dir="2700000" algn="tl">
                    <a:srgbClr val="C0C0C0"/>
                  </a:outerShdw>
                </a:effectLst>
                <a:latin typeface="Times New Roman" pitchFamily="18" charset="0"/>
              </a:rPr>
              <a:t>. Questa concentrazione sul credere impres-siona in modo particolare. Al riguardo ci si domanda perché Giovanni parla spesso del credere, ma non della fede, a differenza di San Paolo e degli altri testi del Nuovo Testamento. </a:t>
            </a:r>
          </a:p>
          <a:p>
            <a:pPr algn="just" eaLnBrk="1" hangingPunct="1">
              <a:lnSpc>
                <a:spcPct val="80000"/>
              </a:lnSpc>
              <a:buFont typeface="Wingdings" panose="05000000000000000000" pitchFamily="2" charset="2"/>
              <a:buNone/>
              <a:defRPr/>
            </a:pPr>
            <a:r>
              <a:rPr lang="it-IT" sz="2800" dirty="0" smtClean="0">
                <a:effectLst>
                  <a:outerShdw blurRad="38100" dist="38100" dir="2700000" algn="tl">
                    <a:srgbClr val="C0C0C0"/>
                  </a:outerShdw>
                </a:effectLst>
                <a:latin typeface="Times New Roman" pitchFamily="18" charset="0"/>
              </a:rPr>
              <a:t>Probabilmente perché, facendone </a:t>
            </a:r>
            <a:r>
              <a:rPr lang="it-IT" sz="2800" u="sng" dirty="0" smtClean="0">
                <a:effectLst>
                  <a:outerShdw blurRad="38100" dist="38100" dir="2700000" algn="tl">
                    <a:srgbClr val="C0C0C0"/>
                  </a:outerShdw>
                </a:effectLst>
                <a:latin typeface="Times New Roman" pitchFamily="18" charset="0"/>
              </a:rPr>
              <a:t>un caso serio</a:t>
            </a:r>
            <a:r>
              <a:rPr lang="it-IT" sz="2800" dirty="0" smtClean="0">
                <a:effectLst>
                  <a:outerShdw blurRad="38100" dist="38100" dir="2700000" algn="tl">
                    <a:srgbClr val="C0C0C0"/>
                  </a:outerShdw>
                </a:effectLst>
                <a:latin typeface="Times New Roman" pitchFamily="18" charset="0"/>
              </a:rPr>
              <a:t>, preferisce, al teorizzare sulla fede, </a:t>
            </a:r>
            <a:r>
              <a:rPr lang="it-IT" sz="2800" u="sng" dirty="0" smtClean="0">
                <a:effectLst>
                  <a:outerShdw blurRad="38100" dist="38100" dir="2700000" algn="tl">
                    <a:srgbClr val="C0C0C0"/>
                  </a:outerShdw>
                </a:effectLst>
                <a:latin typeface="Times New Roman" pitchFamily="18" charset="0"/>
              </a:rPr>
              <a:t>suggerire i sentieri, le luci, le fatiche, le gradualità del </a:t>
            </a:r>
            <a:r>
              <a:rPr lang="it-IT" sz="2800" u="sng" dirty="0" err="1" smtClean="0">
                <a:effectLst>
                  <a:outerShdw blurRad="38100" dist="38100" dir="2700000" algn="tl">
                    <a:srgbClr val="C0C0C0"/>
                  </a:outerShdw>
                </a:effectLst>
                <a:latin typeface="Times New Roman" pitchFamily="18" charset="0"/>
              </a:rPr>
              <a:t>credere</a:t>
            </a:r>
            <a:r>
              <a:rPr lang="it-IT" sz="2800" dirty="0" err="1" smtClean="0">
                <a:effectLst>
                  <a:outerShdw blurRad="38100" dist="38100" dir="2700000" algn="tl">
                    <a:srgbClr val="C0C0C0"/>
                  </a:outerShdw>
                </a:effectLst>
                <a:latin typeface="Times New Roman" pitchFamily="18" charset="0"/>
              </a:rPr>
              <a:t>…</a:t>
            </a:r>
            <a:r>
              <a:rPr lang="it-IT" sz="2800" dirty="0" smtClean="0">
                <a:effectLst>
                  <a:outerShdw blurRad="38100" dist="38100" dir="2700000" algn="tl">
                    <a:srgbClr val="C0C0C0"/>
                  </a:outerShdw>
                </a:effectLst>
                <a:latin typeface="Times New Roman" pitchFamily="18" charset="0"/>
              </a:rPr>
              <a:t> </a:t>
            </a:r>
          </a:p>
        </p:txBody>
      </p:sp>
      <p:sp>
        <p:nvSpPr>
          <p:cNvPr id="12292"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chemeClr val="accent2"/>
                </a:solidFill>
                <a:effectLst>
                  <a:outerShdw blurRad="38100" dist="38100" dir="2700000" algn="tl">
                    <a:srgbClr val="C0C0C0"/>
                  </a:outerShdw>
                </a:effectLst>
              </a:rPr>
              <a:t>Giovanni</a:t>
            </a:r>
          </a:p>
        </p:txBody>
      </p:sp>
      <p:sp>
        <p:nvSpPr>
          <p:cNvPr id="24579" name="Rectangle 3"/>
          <p:cNvSpPr>
            <a:spLocks noGrp="1" noChangeArrowheads="1"/>
          </p:cNvSpPr>
          <p:nvPr>
            <p:ph type="body" idx="1"/>
          </p:nvPr>
        </p:nvSpPr>
        <p:spPr>
          <a:xfrm>
            <a:off x="539750" y="1484313"/>
            <a:ext cx="8247063" cy="4373562"/>
          </a:xfrm>
        </p:spPr>
        <p:txBody>
          <a:bodyPr/>
          <a:lstStyle/>
          <a:p>
            <a:pPr algn="just" eaLnBrk="1" hangingPunct="1">
              <a:lnSpc>
                <a:spcPct val="80000"/>
              </a:lnSpc>
              <a:buFont typeface="Wingdings" panose="05000000000000000000" pitchFamily="2" charset="2"/>
              <a:buNone/>
              <a:defRPr/>
            </a:pPr>
            <a:r>
              <a:rPr lang="it-IT" sz="2000" b="1" dirty="0" smtClean="0">
                <a:effectLst>
                  <a:outerShdw blurRad="38100" dist="38100" dir="2700000" algn="tl">
                    <a:srgbClr val="C0C0C0"/>
                  </a:outerShdw>
                </a:effectLst>
              </a:rPr>
              <a:t>     </a:t>
            </a:r>
            <a:r>
              <a:rPr lang="it-IT" sz="2400" b="1" dirty="0" smtClean="0">
                <a:solidFill>
                  <a:srgbClr val="000000"/>
                </a:solidFill>
                <a:effectLst>
                  <a:outerShdw blurRad="38100" dist="38100" dir="2700000" algn="tl">
                    <a:srgbClr val="C0C0C0"/>
                  </a:outerShdw>
                </a:effectLst>
                <a:latin typeface="Times New Roman" pitchFamily="18" charset="0"/>
              </a:rPr>
              <a:t>Il vangelo della gioia</a:t>
            </a:r>
            <a:endParaRPr lang="it-IT" sz="2400" dirty="0" smtClean="0">
              <a:solidFill>
                <a:srgbClr val="000000"/>
              </a:solidFill>
              <a:effectLst>
                <a:outerShdw blurRad="38100" dist="38100" dir="2700000" algn="tl">
                  <a:srgbClr val="C0C0C0"/>
                </a:outerShdw>
              </a:effectLst>
              <a:latin typeface="Times New Roman" pitchFamily="18" charset="0"/>
            </a:endParaRP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sz="2000" dirty="0" smtClean="0">
                <a:solidFill>
                  <a:srgbClr val="000000"/>
                </a:solidFill>
                <a:effectLst>
                  <a:outerShdw blurRad="38100" dist="38100" dir="2700000" algn="tl">
                    <a:srgbClr val="C0C0C0"/>
                  </a:outerShdw>
                </a:effectLst>
              </a:rPr>
              <a:t>	</a:t>
            </a:r>
            <a:r>
              <a:rPr lang="it-IT" dirty="0" smtClean="0">
                <a:solidFill>
                  <a:srgbClr val="000000"/>
                </a:solidFill>
                <a:effectLst>
                  <a:outerShdw blurRad="38100" dist="38100" dir="2700000" algn="tl">
                    <a:srgbClr val="C0C0C0"/>
                  </a:outerShdw>
                </a:effectLst>
                <a:latin typeface="Times New Roman" pitchFamily="18" charset="0"/>
              </a:rPr>
              <a:t>E la quarta chiave di lettura del vangelo di Giovanni: </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Questo vi ho detto perché la mia gioia sia in voi e la vostra gioia sia piena</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 </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Queste cose vi scriviamo perché la vostra gioia sia piena</a:t>
            </a:r>
            <a:r>
              <a:rPr lang="en-US" dirty="0" smtClean="0">
                <a:solidFill>
                  <a:srgbClr val="000000"/>
                </a:solidFill>
                <a:effectLst>
                  <a:outerShdw blurRad="38100" dist="38100" dir="2700000" algn="tl">
                    <a:srgbClr val="C0C0C0"/>
                  </a:outerShdw>
                </a:effectLst>
                <a:latin typeface="Times New Roman" pitchFamily="18" charset="0"/>
                <a:cs typeface="Times New Roman" pitchFamily="18" charset="0"/>
              </a:rPr>
              <a:t>»</a:t>
            </a:r>
            <a:r>
              <a:rPr lang="it-IT" dirty="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dirty="0" smtClean="0">
                <a:effectLst>
                  <a:outerShdw blurRad="38100" dist="38100" dir="2700000" algn="tl">
                    <a:srgbClr val="C0C0C0"/>
                  </a:outerShdw>
                </a:effectLst>
                <a:latin typeface="Times New Roman" pitchFamily="18" charset="0"/>
              </a:rPr>
              <a:t>	La gioia è pienezza di Gesù che compie le Scritture e diviene pienezza in noi, opera nella profondità della coscienza del cristiano maturo. </a:t>
            </a:r>
          </a:p>
        </p:txBody>
      </p:sp>
      <p:sp>
        <p:nvSpPr>
          <p:cNvPr id="13316"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effectLst>
                  <a:outerShdw blurRad="38100" dist="38100" dir="2700000" algn="tl">
                    <a:srgbClr val="C0C0C0"/>
                  </a:outerShdw>
                </a:effectLst>
              </a:rPr>
              <a:t>Quarto Vangelo</a:t>
            </a:r>
          </a:p>
        </p:txBody>
      </p:sp>
      <p:sp>
        <p:nvSpPr>
          <p:cNvPr id="16387"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effectLst>
                  <a:outerShdw blurRad="38100" dist="38100" dir="2700000" algn="tl">
                    <a:srgbClr val="C0C0C0"/>
                  </a:outerShdw>
                </a:effectLst>
                <a:latin typeface="Times New Roman" pitchFamily="18" charset="0"/>
              </a:rPr>
              <a:t>L’idea guida</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L’idea-guida che da unità e anima il QV è la finalità che si è proposto l’evangelista (Gv 20,30-31):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la narrazione della rivelazione di Gesù allo scopo di credere che egli è «il Cristo, il Figlio di Dio» e credendo aver vita nel suo nome.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La rivelazione di Gesù è presentata però non come un dogma, ma come un dramma, cui partecipare mediante la fede personale (12,24-26).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La trama di questo dramma divino viene sintetizzata da Gesù stesso verso la fine del suo discorso di addio: </a:t>
            </a:r>
          </a:p>
          <a:p>
            <a:pPr algn="just" eaLnBrk="1" hangingPunct="1">
              <a:lnSpc>
                <a:spcPct val="80000"/>
              </a:lnSpc>
              <a:buFont typeface="Wingdings" panose="05000000000000000000" pitchFamily="2" charset="2"/>
              <a:buNone/>
              <a:defRPr/>
            </a:pPr>
            <a:r>
              <a:rPr lang="it-IT" sz="2200" dirty="0" smtClean="0">
                <a:solidFill>
                  <a:srgbClr val="000000"/>
                </a:solidFill>
                <a:effectLst>
                  <a:outerShdw blurRad="38100" dist="38100" dir="2700000" algn="tl">
                    <a:srgbClr val="C0C0C0"/>
                  </a:outerShdw>
                </a:effectLst>
                <a:latin typeface="Times New Roman" pitchFamily="18" charset="0"/>
              </a:rPr>
              <a:t>    </a:t>
            </a:r>
            <a:r>
              <a:rPr lang="it-IT" sz="2200" dirty="0" smtClean="0">
                <a:effectLst>
                  <a:outerShdw blurRad="38100" dist="38100" dir="2700000" algn="tl">
                    <a:srgbClr val="C0C0C0"/>
                  </a:outerShdw>
                </a:effectLst>
                <a:latin typeface="Times New Roman" pitchFamily="18" charset="0"/>
              </a:rPr>
              <a:t>«Sono uscito dal Padre e sono venuto nel mondo. Di nuovo lascio il mondo e vado al Padre» (16,28). </a:t>
            </a:r>
          </a:p>
          <a:p>
            <a:pPr algn="just" eaLnBrk="1" hangingPunct="1">
              <a:lnSpc>
                <a:spcPct val="80000"/>
              </a:lnSpc>
              <a:defRPr/>
            </a:pPr>
            <a:r>
              <a:rPr lang="it-IT" sz="2200" dirty="0" smtClean="0">
                <a:effectLst>
                  <a:outerShdw blurRad="38100" dist="38100" dir="2700000" algn="tl">
                    <a:srgbClr val="C0C0C0"/>
                  </a:outerShdw>
                </a:effectLst>
                <a:latin typeface="Times New Roman" pitchFamily="18" charset="0"/>
              </a:rPr>
              <a:t>In forma più breve l’aveva già detto l’evangelista nell’introduzione all’ultima cena: «sapendo che tutto il Padre gli aveva dato nelle mani e che da Dio era uscito e a Dio ritornava...» (13,3).</a:t>
            </a:r>
          </a:p>
          <a:p>
            <a:pPr algn="just" eaLnBrk="1" hangingPunct="1">
              <a:lnSpc>
                <a:spcPct val="80000"/>
              </a:lnSpc>
              <a:buFont typeface="Wingdings" panose="05000000000000000000" pitchFamily="2" charset="2"/>
              <a:buNone/>
              <a:defRPr/>
            </a:pPr>
            <a:endParaRPr lang="it-IT" sz="2200" dirty="0" smtClean="0">
              <a:effectLst>
                <a:outerShdw blurRad="38100" dist="38100" dir="2700000" algn="tl">
                  <a:srgbClr val="C0C0C0"/>
                </a:outerShdw>
              </a:effectLst>
              <a:latin typeface="Times New Roman" pitchFamily="18" charset="0"/>
            </a:endParaRPr>
          </a:p>
        </p:txBody>
      </p:sp>
      <p:sp>
        <p:nvSpPr>
          <p:cNvPr id="14340" name="Text Box 5"/>
          <p:cNvSpPr txBox="1">
            <a:spLocks noChangeArrowheads="1"/>
          </p:cNvSpPr>
          <p:nvPr/>
        </p:nvSpPr>
        <p:spPr bwMode="auto">
          <a:xfrm>
            <a:off x="1331913" y="6021388"/>
            <a:ext cx="7488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Giuseppe Segalla, </a:t>
            </a:r>
            <a:r>
              <a:rPr lang="it-IT" altLang="it-IT" i="1"/>
              <a:t>Evangelo e Vangeli</a:t>
            </a:r>
            <a:r>
              <a:rPr lang="it-IT" altLang="it-IT"/>
              <a:t>, EDB, Bolgna 1992, 286-287.</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26627"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Cosa sono questi capitoli?</a:t>
            </a:r>
          </a:p>
          <a:p>
            <a:pPr algn="just" eaLnBrk="1" hangingPunct="1">
              <a:lnSpc>
                <a:spcPct val="80000"/>
              </a:lnSpc>
              <a:defRPr/>
            </a:pPr>
            <a:r>
              <a:rPr lang="it-IT" sz="4000" dirty="0" smtClean="0">
                <a:solidFill>
                  <a:srgbClr val="003399"/>
                </a:solidFill>
                <a:latin typeface="Times New Roman" pitchFamily="18" charset="0"/>
              </a:rPr>
              <a:t>Di che cosa parlano?</a:t>
            </a:r>
          </a:p>
          <a:p>
            <a:pPr algn="just" eaLnBrk="1" hangingPunct="1">
              <a:lnSpc>
                <a:spcPct val="80000"/>
              </a:lnSpc>
              <a:buFont typeface="Wingdings" panose="05000000000000000000" pitchFamily="2" charset="2"/>
              <a:buNone/>
              <a:defRPr/>
            </a:pPr>
            <a:endParaRPr lang="it-IT" sz="4000" dirty="0" smtClean="0">
              <a:solidFill>
                <a:srgbClr val="003399"/>
              </a:solidFill>
              <a:latin typeface="Times New Roman" pitchFamily="18" charset="0"/>
            </a:endParaRPr>
          </a:p>
          <a:p>
            <a:pPr algn="just" eaLnBrk="1" hangingPunct="1">
              <a:lnSpc>
                <a:spcPct val="80000"/>
              </a:lnSpc>
              <a:buFont typeface="Wingdings" panose="05000000000000000000" pitchFamily="2" charset="2"/>
              <a:buNone/>
              <a:defRPr/>
            </a:pPr>
            <a:r>
              <a:rPr lang="it-IT" sz="2000" dirty="0" smtClean="0"/>
              <a:t>	</a:t>
            </a:r>
            <a:r>
              <a:rPr lang="it-IT" sz="2800" dirty="0" smtClean="0">
                <a:solidFill>
                  <a:srgbClr val="000000"/>
                </a:solidFill>
                <a:effectLst>
                  <a:outerShdw blurRad="38100" dist="38100" dir="2700000" algn="tl">
                    <a:srgbClr val="FFFFFF"/>
                  </a:outerShdw>
                </a:effectLst>
              </a:rPr>
              <a:t>Destro, Adriana - Pesce, Mauro, </a:t>
            </a:r>
          </a:p>
          <a:p>
            <a:pPr algn="just" eaLnBrk="1" hangingPunct="1">
              <a:lnSpc>
                <a:spcPct val="80000"/>
              </a:lnSpc>
              <a:buFont typeface="Wingdings" panose="05000000000000000000" pitchFamily="2" charset="2"/>
              <a:buNone/>
              <a:defRPr/>
            </a:pPr>
            <a:r>
              <a:rPr lang="it-IT" sz="2800" dirty="0" smtClean="0">
                <a:solidFill>
                  <a:srgbClr val="000000"/>
                </a:solidFill>
                <a:effectLst>
                  <a:outerShdw blurRad="38100" dist="38100" dir="2700000" algn="tl">
                    <a:srgbClr val="FFFFFF"/>
                  </a:outerShdw>
                </a:effectLst>
              </a:rPr>
              <a:t>	</a:t>
            </a:r>
            <a:r>
              <a:rPr lang="it-IT" sz="2800" b="1" dirty="0" smtClean="0">
                <a:solidFill>
                  <a:srgbClr val="000000"/>
                </a:solidFill>
                <a:effectLst>
                  <a:outerShdw blurRad="38100" dist="38100" dir="2700000" algn="tl">
                    <a:srgbClr val="FFFFFF"/>
                  </a:outerShdw>
                </a:effectLst>
              </a:rPr>
              <a:t>«L’ultima sera di Gesù con i discepoli. Spazi diversi per riti diversi (Gv 14,31)», </a:t>
            </a:r>
          </a:p>
          <a:p>
            <a:pPr algn="just" eaLnBrk="1" hangingPunct="1">
              <a:lnSpc>
                <a:spcPct val="80000"/>
              </a:lnSpc>
              <a:buFont typeface="Wingdings" panose="05000000000000000000" pitchFamily="2" charset="2"/>
              <a:buNone/>
              <a:defRPr/>
            </a:pPr>
            <a:endParaRPr lang="it-IT" sz="2800" b="1" dirty="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dirty="0" smtClean="0"/>
              <a:t>	in: L. Padovese </a:t>
            </a:r>
            <a:r>
              <a:rPr lang="de-DE" sz="2400" dirty="0" smtClean="0"/>
              <a:t>(</a:t>
            </a:r>
            <a:r>
              <a:rPr lang="de-DE" sz="2400" dirty="0" err="1" smtClean="0"/>
              <a:t>ed</a:t>
            </a:r>
            <a:r>
              <a:rPr lang="de-DE" sz="2400" dirty="0" smtClean="0"/>
              <a:t>.), </a:t>
            </a:r>
            <a:r>
              <a:rPr lang="it-IT" sz="2400" i="1" dirty="0" smtClean="0"/>
              <a:t>Atti del VII Simposio di Efeso su S. Giovanni Apostolo </a:t>
            </a:r>
            <a:r>
              <a:rPr lang="it-IT" sz="2400" dirty="0" smtClean="0"/>
              <a:t>(Turchia: la Chiesa e la sua storia, XIII), Pontificio Ateneo Antoniano, Roma 1999, 19-52.</a:t>
            </a:r>
            <a:endParaRPr lang="it-IT" sz="2400" dirty="0" smtClean="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32771"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Quale struttura della sezione?</a:t>
            </a:r>
          </a:p>
          <a:p>
            <a:pPr algn="just" eaLnBrk="1" hangingPunct="1">
              <a:lnSpc>
                <a:spcPct val="80000"/>
              </a:lnSpc>
              <a:buFont typeface="Wingdings" panose="05000000000000000000" pitchFamily="2" charset="2"/>
              <a:buNone/>
              <a:defRPr/>
            </a:pPr>
            <a:endParaRPr lang="it-IT" sz="2400" smtClean="0">
              <a:solidFill>
                <a:srgbClr val="003399"/>
              </a:solidFill>
              <a:latin typeface="Times New Roman" pitchFamily="18" charset="0"/>
            </a:endParaRPr>
          </a:p>
          <a:p>
            <a:pPr algn="ctr"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FFFFFF"/>
                  </a:outerShdw>
                </a:effectLst>
              </a:rPr>
              <a:t>Due grandi unità d’azione. </a:t>
            </a:r>
          </a:p>
          <a:p>
            <a:pPr algn="just" eaLnBrk="1" hangingPunct="1">
              <a:lnSpc>
                <a:spcPct val="80000"/>
              </a:lnSpc>
              <a:buFont typeface="Wingdings" panose="05000000000000000000" pitchFamily="2" charset="2"/>
              <a:buNone/>
              <a:defRPr/>
            </a:pPr>
            <a:endParaRPr lang="it-IT" sz="280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prima è </a:t>
            </a:r>
            <a:r>
              <a:rPr lang="it-IT" sz="2400" u="sng" smtClean="0">
                <a:solidFill>
                  <a:srgbClr val="000000"/>
                </a:solidFill>
                <a:effectLst>
                  <a:outerShdw blurRad="38100" dist="38100" dir="2700000" algn="tl">
                    <a:srgbClr val="FFFFFF"/>
                  </a:outerShdw>
                </a:effectLst>
              </a:rPr>
              <a:t>una cena</a:t>
            </a:r>
            <a:r>
              <a:rPr lang="it-IT" sz="2400" smtClean="0">
                <a:solidFill>
                  <a:srgbClr val="000000"/>
                </a:solidFill>
                <a:effectLst>
                  <a:outerShdw blurRad="38100" dist="38100" dir="2700000" algn="tl">
                    <a:srgbClr val="FFFFFF"/>
                  </a:outerShdw>
                </a:effectLst>
              </a:rPr>
              <a:t> (13,2 - 14,31). </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seconda è </a:t>
            </a:r>
            <a:r>
              <a:rPr lang="it-IT" sz="2400" u="sng" smtClean="0">
                <a:solidFill>
                  <a:srgbClr val="000000"/>
                </a:solidFill>
                <a:effectLst>
                  <a:outerShdw blurRad="38100" dist="38100" dir="2700000" algn="tl">
                    <a:srgbClr val="FFFFFF"/>
                  </a:outerShdw>
                </a:effectLst>
              </a:rPr>
              <a:t>una liturgia</a:t>
            </a:r>
            <a:r>
              <a:rPr lang="it-IT" sz="2400" smtClean="0">
                <a:solidFill>
                  <a:srgbClr val="000000"/>
                </a:solidFill>
                <a:effectLst>
                  <a:outerShdw blurRad="38100" dist="38100" dir="2700000" algn="tl">
                    <a:srgbClr val="FFFFFF"/>
                  </a:outerShdw>
                </a:effectLst>
              </a:rPr>
              <a:t> (15,1-17,26). </a:t>
            </a:r>
          </a:p>
          <a:p>
            <a:pPr algn="just" eaLnBrk="1" hangingPunct="1">
              <a:lnSpc>
                <a:spcPct val="80000"/>
              </a:lnSpc>
              <a:buFont typeface="Wingdings" panose="05000000000000000000" pitchFamily="2" charset="2"/>
              <a:buNone/>
              <a:defRPr/>
            </a:pPr>
            <a:endParaRPr lang="it-IT" sz="240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	Giovanni ha strutturato </a:t>
            </a:r>
            <a:r>
              <a:rPr lang="it-IT" sz="2400" u="sng" smtClean="0">
                <a:solidFill>
                  <a:srgbClr val="000000"/>
                </a:solidFill>
                <a:effectLst>
                  <a:outerShdw blurRad="38100" dist="38100" dir="2700000" algn="tl">
                    <a:srgbClr val="FFFFFF"/>
                  </a:outerShdw>
                </a:effectLst>
              </a:rPr>
              <a:t>la cena</a:t>
            </a:r>
            <a:r>
              <a:rPr lang="it-IT" sz="2400" smtClean="0">
                <a:solidFill>
                  <a:srgbClr val="000000"/>
                </a:solidFill>
                <a:effectLst>
                  <a:outerShdw blurRad="38100" dist="38100" dir="2700000" algn="tl">
                    <a:srgbClr val="FFFFFF"/>
                  </a:outerShdw>
                </a:effectLst>
              </a:rPr>
              <a:t> in due sezioni principali.</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	</a:t>
            </a:r>
          </a:p>
          <a:p>
            <a:pPr algn="just" eaLnBrk="1" hangingPunct="1">
              <a:lnSpc>
                <a:spcPct val="80000"/>
              </a:lnSpc>
              <a:buFont typeface="Wingdings" panose="05000000000000000000" pitchFamily="2" charset="2"/>
              <a:buNone/>
              <a:defRPr/>
            </a:pPr>
            <a:r>
              <a:rPr lang="it-IT" sz="2400" smtClean="0">
                <a:solidFill>
                  <a:srgbClr val="FFFF00"/>
                </a:solidFill>
              </a:rPr>
              <a:t>La prima sezione 13,1 - 13,31:</a:t>
            </a:r>
          </a:p>
          <a:p>
            <a:pPr algn="just" eaLnBrk="1" hangingPunct="1">
              <a:lnSpc>
                <a:spcPct val="80000"/>
              </a:lnSpc>
              <a:buFont typeface="Wingdings" panose="05000000000000000000" pitchFamily="2" charset="2"/>
              <a:buNone/>
              <a:defRPr/>
            </a:pPr>
            <a:endParaRPr lang="it-IT" sz="2400" smtClean="0">
              <a:solidFill>
                <a:srgbClr val="FFFF00"/>
              </a:solidFill>
            </a:endParaRPr>
          </a:p>
          <a:p>
            <a:pPr lvl="1" algn="just" eaLnBrk="1" hangingPunct="1">
              <a:lnSpc>
                <a:spcPct val="80000"/>
              </a:lnSpc>
              <a:defRPr/>
            </a:pPr>
            <a:r>
              <a:rPr lang="it-IT" sz="2000" smtClean="0">
                <a:solidFill>
                  <a:srgbClr val="FFFF00"/>
                </a:solidFill>
              </a:rPr>
              <a:t>la lavanda dei piedi (13,2-20) </a:t>
            </a:r>
          </a:p>
          <a:p>
            <a:pPr lvl="1" algn="just" eaLnBrk="1" hangingPunct="1">
              <a:lnSpc>
                <a:spcPct val="80000"/>
              </a:lnSpc>
              <a:defRPr/>
            </a:pPr>
            <a:r>
              <a:rPr lang="it-IT" sz="2000" smtClean="0">
                <a:solidFill>
                  <a:srgbClr val="FFFF00"/>
                </a:solidFill>
              </a:rPr>
              <a:t>L’espulsione di Giuda (13,21-31)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5299"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Quale struttura della sezione?</a:t>
            </a:r>
          </a:p>
          <a:p>
            <a:pPr algn="ctr"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FFFFFF"/>
                  </a:outerShdw>
                </a:effectLst>
              </a:rPr>
              <a:t>Due grandi unità d’azione. </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prima è </a:t>
            </a:r>
            <a:r>
              <a:rPr lang="it-IT" sz="2400" u="sng" smtClean="0">
                <a:solidFill>
                  <a:srgbClr val="000000"/>
                </a:solidFill>
                <a:effectLst>
                  <a:outerShdw blurRad="38100" dist="38100" dir="2700000" algn="tl">
                    <a:srgbClr val="FFFFFF"/>
                  </a:outerShdw>
                </a:effectLst>
              </a:rPr>
              <a:t>una cena</a:t>
            </a:r>
            <a:r>
              <a:rPr lang="it-IT" sz="2400" smtClean="0">
                <a:solidFill>
                  <a:srgbClr val="000000"/>
                </a:solidFill>
                <a:effectLst>
                  <a:outerShdw blurRad="38100" dist="38100" dir="2700000" algn="tl">
                    <a:srgbClr val="FFFFFF"/>
                  </a:outerShdw>
                </a:effectLst>
              </a:rPr>
              <a:t> (13,2 - 14,31). </a:t>
            </a:r>
          </a:p>
          <a:p>
            <a:pPr algn="just" eaLnBrk="1" hangingPunct="1">
              <a:lnSpc>
                <a:spcPct val="80000"/>
              </a:lnSpc>
              <a:buFont typeface="Wingdings" panose="05000000000000000000" pitchFamily="2" charset="2"/>
              <a:buNone/>
              <a:defRPr/>
            </a:pPr>
            <a:endParaRPr lang="it-IT" sz="900" smtClean="0">
              <a:solidFill>
                <a:srgbClr val="000000"/>
              </a:solidFill>
              <a:effectLst>
                <a:outerShdw blurRad="38100" dist="38100" dir="2700000" algn="tl">
                  <a:srgbClr val="FFFFFF"/>
                </a:outerShdw>
              </a:effectLst>
            </a:endParaRPr>
          </a:p>
          <a:p>
            <a:pPr eaLnBrk="1" hangingPunct="1">
              <a:lnSpc>
                <a:spcPct val="80000"/>
              </a:lnSpc>
              <a:buFont typeface="Wingdings" panose="05000000000000000000" pitchFamily="2" charset="2"/>
              <a:buNone/>
              <a:defRPr/>
            </a:pPr>
            <a:r>
              <a:rPr lang="it-IT" sz="2000" smtClean="0">
                <a:solidFill>
                  <a:srgbClr val="000000"/>
                </a:solidFill>
                <a:effectLst>
                  <a:outerShdw blurRad="38100" dist="38100" dir="2700000" algn="tl">
                    <a:srgbClr val="FFFFFF"/>
                  </a:outerShdw>
                </a:effectLst>
              </a:rPr>
              <a:t>La </a:t>
            </a:r>
            <a:r>
              <a:rPr lang="it-IT" sz="2000" u="sng" smtClean="0">
                <a:solidFill>
                  <a:srgbClr val="000000"/>
                </a:solidFill>
                <a:effectLst>
                  <a:outerShdw blurRad="38100" dist="38100" dir="2700000" algn="tl">
                    <a:srgbClr val="FFFFFF"/>
                  </a:outerShdw>
                </a:effectLst>
              </a:rPr>
              <a:t>seconda sezione</a:t>
            </a:r>
            <a:r>
              <a:rPr lang="it-IT" sz="2000" smtClean="0">
                <a:solidFill>
                  <a:srgbClr val="000000"/>
                </a:solidFill>
                <a:effectLst>
                  <a:outerShdw blurRad="38100" dist="38100" dir="2700000" algn="tl">
                    <a:srgbClr val="FFFFFF"/>
                  </a:outerShdw>
                </a:effectLst>
              </a:rPr>
              <a:t> della cena (13,31-14,31) comprende:</a:t>
            </a:r>
          </a:p>
          <a:p>
            <a:pPr eaLnBrk="1" hangingPunct="1">
              <a:lnSpc>
                <a:spcPct val="80000"/>
              </a:lnSpc>
              <a:defRPr/>
            </a:pPr>
            <a:r>
              <a:rPr lang="it-IT" sz="2000" smtClean="0">
                <a:solidFill>
                  <a:srgbClr val="000000"/>
                </a:solidFill>
                <a:effectLst>
                  <a:outerShdw blurRad="38100" dist="38100" dir="2700000" algn="tl">
                    <a:srgbClr val="FFFFFF"/>
                  </a:outerShdw>
                </a:effectLst>
              </a:rPr>
              <a:t>– la trasmissione di una dottrina fondamentale</a:t>
            </a:r>
          </a:p>
          <a:p>
            <a:pPr eaLnBrk="1" hangingPunct="1">
              <a:lnSpc>
                <a:spcPct val="80000"/>
              </a:lnSpc>
              <a:defRPr/>
            </a:pPr>
            <a:r>
              <a:rPr lang="it-IT" sz="2000" smtClean="0">
                <a:solidFill>
                  <a:srgbClr val="000000"/>
                </a:solidFill>
                <a:effectLst>
                  <a:outerShdw blurRad="38100" dist="38100" dir="2700000" algn="tl">
                    <a:srgbClr val="FFFFFF"/>
                  </a:outerShdw>
                </a:effectLst>
              </a:rPr>
              <a:t>– l’istituzione di un comandamento nuovo</a:t>
            </a:r>
          </a:p>
          <a:p>
            <a:pPr eaLnBrk="1" hangingPunct="1">
              <a:lnSpc>
                <a:spcPct val="80000"/>
              </a:lnSpc>
              <a:defRPr/>
            </a:pPr>
            <a:r>
              <a:rPr lang="it-IT" sz="2000" smtClean="0">
                <a:solidFill>
                  <a:srgbClr val="000000"/>
                </a:solidFill>
                <a:effectLst>
                  <a:outerShdw blurRad="38100" dist="38100" dir="2700000" algn="tl">
                    <a:srgbClr val="FFFFFF"/>
                  </a:outerShdw>
                </a:effectLst>
              </a:rPr>
              <a:t>– e una discussione in forma di dialogo (Gv 13,36-14,31) sulla dottrina enunciata in 13,31-33.</a:t>
            </a:r>
            <a:r>
              <a:rPr lang="it-IT" sz="2000" smtClean="0"/>
              <a:t> </a:t>
            </a:r>
          </a:p>
          <a:p>
            <a:pPr eaLnBrk="1" hangingPunct="1">
              <a:lnSpc>
                <a:spcPct val="80000"/>
              </a:lnSpc>
              <a:defRPr/>
            </a:pPr>
            <a:endParaRPr lang="it-IT" sz="2000" smtClean="0"/>
          </a:p>
          <a:p>
            <a:pPr algn="just" eaLnBrk="1" hangingPunct="1">
              <a:lnSpc>
                <a:spcPct val="80000"/>
              </a:lnSpc>
              <a:buFont typeface="Wingdings" panose="05000000000000000000" pitchFamily="2" charset="2"/>
              <a:buNone/>
              <a:defRPr/>
            </a:pPr>
            <a:r>
              <a:rPr lang="it-IT" sz="2000" smtClean="0"/>
              <a:t>	</a:t>
            </a:r>
            <a:r>
              <a:rPr lang="it-IT" sz="2400" smtClean="0"/>
              <a:t>Con la fine del capitolo 14, Gesù ha concluso una parte fondamentale dell’organizzazione del gruppo dei suoi discepoli prima della sua morte.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3251"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Un problema:</a:t>
            </a:r>
          </a:p>
          <a:p>
            <a:pPr algn="just" eaLnBrk="1" hangingPunct="1">
              <a:lnSpc>
                <a:spcPct val="80000"/>
              </a:lnSpc>
              <a:buFont typeface="Wingdings" panose="05000000000000000000" pitchFamily="2" charset="2"/>
              <a:buNone/>
              <a:defRPr/>
            </a:pPr>
            <a:endParaRPr lang="it-IT" sz="2000" dirty="0" smtClean="0"/>
          </a:p>
          <a:p>
            <a:pPr algn="just" eaLnBrk="1" hangingPunct="1">
              <a:lnSpc>
                <a:spcPct val="80000"/>
              </a:lnSpc>
              <a:buFont typeface="Wingdings" panose="05000000000000000000" pitchFamily="2" charset="2"/>
              <a:buNone/>
              <a:defRPr/>
            </a:pPr>
            <a:endParaRPr lang="it-IT" sz="2000" dirty="0" smtClean="0"/>
          </a:p>
          <a:p>
            <a:pPr algn="ctr" eaLnBrk="1" hangingPunct="1">
              <a:lnSpc>
                <a:spcPct val="80000"/>
              </a:lnSpc>
              <a:buFont typeface="Wingdings" panose="05000000000000000000" pitchFamily="2" charset="2"/>
              <a:buNone/>
              <a:defRPr/>
            </a:pPr>
            <a:r>
              <a:rPr lang="it-IT" sz="3600" dirty="0" smtClean="0">
                <a:solidFill>
                  <a:srgbClr val="000000"/>
                </a:solidFill>
                <a:effectLst>
                  <a:outerShdw blurRad="38100" dist="38100" dir="2700000" algn="tl">
                    <a:srgbClr val="FFFFFF"/>
                  </a:outerShdw>
                </a:effectLst>
              </a:rPr>
              <a:t>«Alzatevi. Andiamo via di qua» </a:t>
            </a:r>
          </a:p>
          <a:p>
            <a:pPr algn="ctr" eaLnBrk="1" hangingPunct="1">
              <a:lnSpc>
                <a:spcPct val="80000"/>
              </a:lnSpc>
              <a:buFont typeface="Wingdings" panose="05000000000000000000" pitchFamily="2" charset="2"/>
              <a:buNone/>
              <a:defRPr/>
            </a:pPr>
            <a:r>
              <a:rPr lang="it-IT" sz="3600" dirty="0" smtClean="0">
                <a:solidFill>
                  <a:srgbClr val="000000"/>
                </a:solidFill>
                <a:effectLst>
                  <a:outerShdw blurRad="38100" dist="38100" dir="2700000" algn="tl">
                    <a:srgbClr val="FFFFFF"/>
                  </a:outerShdw>
                </a:effectLst>
              </a:rPr>
              <a:t>Gv 14,31</a:t>
            </a:r>
          </a:p>
          <a:p>
            <a:pPr algn="ctr" eaLnBrk="1" hangingPunct="1">
              <a:lnSpc>
                <a:spcPct val="80000"/>
              </a:lnSpc>
              <a:buFont typeface="Wingdings" panose="05000000000000000000" pitchFamily="2" charset="2"/>
              <a:buNone/>
              <a:defRPr/>
            </a:pPr>
            <a:endParaRPr lang="it-IT" sz="3600" dirty="0" smtClean="0">
              <a:solidFill>
                <a:srgbClr val="000000"/>
              </a:solidFill>
              <a:effectLst>
                <a:outerShdw blurRad="38100" dist="38100" dir="2700000" algn="tl">
                  <a:srgbClr val="FFFFFF"/>
                </a:outerShdw>
              </a:effectLst>
            </a:endParaRPr>
          </a:p>
          <a:p>
            <a:pPr algn="ctr" eaLnBrk="1" hangingPunct="1">
              <a:lnSpc>
                <a:spcPct val="80000"/>
              </a:lnSpc>
              <a:buFont typeface="Wingdings" panose="05000000000000000000" pitchFamily="2" charset="2"/>
              <a:buNone/>
              <a:defRPr/>
            </a:pPr>
            <a:endParaRPr lang="it-IT" sz="3600" dirty="0" smtClean="0">
              <a:solidFill>
                <a:srgbClr val="000000"/>
              </a:solidFill>
              <a:effectLst>
                <a:outerShdw blurRad="38100" dist="38100" dir="2700000" algn="tl">
                  <a:srgbClr val="FFFFFF"/>
                </a:outerShdw>
              </a:effectLst>
            </a:endParaRPr>
          </a:p>
          <a:p>
            <a:pPr algn="ctr" eaLnBrk="1" hangingPunct="1">
              <a:lnSpc>
                <a:spcPct val="80000"/>
              </a:lnSpc>
              <a:buFont typeface="Wingdings" panose="05000000000000000000" pitchFamily="2" charset="2"/>
              <a:buNone/>
              <a:defRPr/>
            </a:pPr>
            <a:r>
              <a:rPr lang="it-IT" sz="4000" dirty="0" smtClean="0">
                <a:solidFill>
                  <a:srgbClr val="FFFF00"/>
                </a:solidFill>
              </a:rPr>
              <a:t>14,31-18,1</a:t>
            </a:r>
          </a:p>
          <a:p>
            <a:pPr algn="ctr" eaLnBrk="1" hangingPunct="1">
              <a:lnSpc>
                <a:spcPct val="80000"/>
              </a:lnSpc>
              <a:buFont typeface="Wingdings" panose="05000000000000000000" pitchFamily="2" charset="2"/>
              <a:buNone/>
              <a:defRPr/>
            </a:pPr>
            <a:r>
              <a:rPr lang="it-IT" sz="3600" dirty="0" smtClean="0">
                <a:solidFill>
                  <a:srgbClr val="FFFF00"/>
                </a:solidFill>
              </a:rPr>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13-14 e 15-17</a:t>
            </a:r>
          </a:p>
        </p:txBody>
      </p:sp>
      <p:sp>
        <p:nvSpPr>
          <p:cNvPr id="57347"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Una ipotesi:</a:t>
            </a:r>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ctr" eaLnBrk="1" hangingPunct="1">
              <a:lnSpc>
                <a:spcPct val="80000"/>
              </a:lnSpc>
              <a:buFont typeface="Wingdings" panose="05000000000000000000" pitchFamily="2" charset="2"/>
              <a:buNone/>
              <a:defRPr/>
            </a:pPr>
            <a:r>
              <a:rPr lang="it-IT" sz="3600" smtClean="0">
                <a:solidFill>
                  <a:srgbClr val="000000"/>
                </a:solidFill>
                <a:effectLst>
                  <a:outerShdw blurRad="38100" dist="38100" dir="2700000" algn="tl">
                    <a:srgbClr val="FFFFFF"/>
                  </a:outerShdw>
                </a:effectLst>
              </a:rPr>
              <a:t>«Alzatevi. Andiamo via di qua» </a:t>
            </a:r>
          </a:p>
          <a:p>
            <a:pPr algn="ctr" eaLnBrk="1" hangingPunct="1">
              <a:lnSpc>
                <a:spcPct val="80000"/>
              </a:lnSpc>
              <a:buFont typeface="Wingdings" panose="05000000000000000000" pitchFamily="2" charset="2"/>
              <a:buNone/>
              <a:defRPr/>
            </a:pPr>
            <a:r>
              <a:rPr lang="it-IT" sz="3600" smtClean="0">
                <a:solidFill>
                  <a:srgbClr val="000000"/>
                </a:solidFill>
                <a:effectLst>
                  <a:outerShdw blurRad="38100" dist="38100" dir="2700000" algn="tl">
                    <a:srgbClr val="FFFFFF"/>
                  </a:outerShdw>
                </a:effectLst>
              </a:rPr>
              <a:t>Gv 14,31= cambio di rito</a:t>
            </a:r>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just" eaLnBrk="1" hangingPunct="1">
              <a:lnSpc>
                <a:spcPct val="80000"/>
              </a:lnSpc>
              <a:buFont typeface="Wingdings" panose="05000000000000000000" pitchFamily="2" charset="2"/>
              <a:buNone/>
              <a:defRPr/>
            </a:pPr>
            <a:endParaRPr lang="it-IT" sz="2000" smtClean="0"/>
          </a:p>
          <a:p>
            <a:pPr algn="ctr" eaLnBrk="1" hangingPunct="1">
              <a:lnSpc>
                <a:spcPct val="80000"/>
              </a:lnSpc>
              <a:buFont typeface="Wingdings" panose="05000000000000000000" pitchFamily="2" charset="2"/>
              <a:buNone/>
              <a:defRPr/>
            </a:pPr>
            <a:r>
              <a:rPr lang="it-IT" sz="3600" smtClean="0">
                <a:solidFill>
                  <a:srgbClr val="FFFF00"/>
                </a:solidFill>
              </a:rPr>
              <a:t>Gv 15-17: </a:t>
            </a:r>
          </a:p>
          <a:p>
            <a:pPr algn="ctr" eaLnBrk="1" hangingPunct="1">
              <a:lnSpc>
                <a:spcPct val="80000"/>
              </a:lnSpc>
              <a:buFont typeface="Wingdings" panose="05000000000000000000" pitchFamily="2" charset="2"/>
              <a:buNone/>
              <a:defRPr/>
            </a:pPr>
            <a:r>
              <a:rPr lang="it-IT" sz="3600" i="1" smtClean="0">
                <a:solidFill>
                  <a:srgbClr val="FFFF00"/>
                </a:solidFill>
              </a:rPr>
              <a:t>un rito iniziatico </a:t>
            </a:r>
          </a:p>
          <a:p>
            <a:pPr algn="ctr" eaLnBrk="1" hangingPunct="1">
              <a:lnSpc>
                <a:spcPct val="80000"/>
              </a:lnSpc>
              <a:buFont typeface="Wingdings" panose="05000000000000000000" pitchFamily="2" charset="2"/>
              <a:buNone/>
              <a:defRPr/>
            </a:pPr>
            <a:r>
              <a:rPr lang="it-IT" sz="3600" i="1" smtClean="0">
                <a:solidFill>
                  <a:srgbClr val="FFFF00"/>
                </a:solidFill>
              </a:rPr>
              <a:t>di “istituzione” per i discepoli</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9395"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Centro del Vangelo?</a:t>
            </a:r>
          </a:p>
          <a:p>
            <a:pPr algn="just" eaLnBrk="1" hangingPunct="1">
              <a:lnSpc>
                <a:spcPct val="80000"/>
              </a:lnSpc>
              <a:buFont typeface="Wingdings" panose="05000000000000000000" pitchFamily="2" charset="2"/>
              <a:buNone/>
              <a:defRPr/>
            </a:pPr>
            <a:endParaRPr lang="it-IT" sz="2000" dirty="0" smtClean="0">
              <a:solidFill>
                <a:srgbClr val="003399"/>
              </a:solidFill>
              <a:latin typeface="Times New Roman" pitchFamily="18" charset="0"/>
            </a:endParaRP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FFFFFF"/>
                  </a:outerShdw>
                </a:effectLst>
              </a:rPr>
              <a:t>Su un totale di </a:t>
            </a:r>
            <a:r>
              <a:rPr lang="it-IT" sz="4000" b="1" dirty="0" smtClean="0">
                <a:solidFill>
                  <a:srgbClr val="000000"/>
                </a:solidFill>
                <a:effectLst>
                  <a:outerShdw blurRad="38100" dist="38100" dir="2700000" algn="tl">
                    <a:srgbClr val="FFFFFF"/>
                  </a:outerShdw>
                </a:effectLst>
              </a:rPr>
              <a:t>1786</a:t>
            </a:r>
            <a:r>
              <a:rPr lang="it-IT" sz="2400" dirty="0" smtClean="0">
                <a:solidFill>
                  <a:srgbClr val="000000"/>
                </a:solidFill>
                <a:effectLst>
                  <a:outerShdw blurRad="38100" dist="38100" dir="2700000" algn="tl">
                    <a:srgbClr val="FFFFFF"/>
                  </a:outerShdw>
                </a:effectLst>
              </a:rPr>
              <a:t> versetti di tutto il Vangelo, </a:t>
            </a: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FFFFFF"/>
                  </a:outerShdw>
                </a:effectLst>
              </a:rPr>
              <a:t>che coprono circa due anni e mezzo della storia di Gesù,</a:t>
            </a:r>
          </a:p>
          <a:p>
            <a:pPr algn="just" eaLnBrk="1" hangingPunct="1">
              <a:lnSpc>
                <a:spcPct val="80000"/>
              </a:lnSpc>
              <a:buFontTx/>
              <a:buNone/>
              <a:defRPr/>
            </a:pPr>
            <a:r>
              <a:rPr lang="it-IT" sz="3600" b="1" dirty="0" smtClean="0">
                <a:solidFill>
                  <a:srgbClr val="000000"/>
                </a:solidFill>
                <a:effectLst>
                  <a:outerShdw blurRad="38100" dist="38100" dir="2700000" algn="tl">
                    <a:srgbClr val="FFFFFF"/>
                  </a:outerShdw>
                </a:effectLst>
              </a:rPr>
              <a:t>313</a:t>
            </a:r>
            <a:r>
              <a:rPr lang="it-IT" sz="3600" dirty="0" smtClean="0">
                <a:solidFill>
                  <a:srgbClr val="000000"/>
                </a:solidFill>
                <a:effectLst>
                  <a:outerShdw blurRad="38100" dist="38100" dir="2700000" algn="tl">
                    <a:srgbClr val="FFFFFF"/>
                  </a:outerShdw>
                </a:effectLst>
              </a:rPr>
              <a:t> </a:t>
            </a:r>
            <a:r>
              <a:rPr lang="it-IT" sz="2400" dirty="0" smtClean="0">
                <a:solidFill>
                  <a:srgbClr val="000000"/>
                </a:solidFill>
                <a:effectLst>
                  <a:outerShdw blurRad="38100" dist="38100" dir="2700000" algn="tl">
                    <a:srgbClr val="FFFFFF"/>
                  </a:outerShdw>
                </a:effectLst>
              </a:rPr>
              <a:t>(il 17,5%) </a:t>
            </a:r>
          </a:p>
          <a:p>
            <a:pPr algn="just" eaLnBrk="1" hangingPunct="1">
              <a:lnSpc>
                <a:spcPct val="80000"/>
              </a:lnSpc>
              <a:buFontTx/>
              <a:buNone/>
              <a:defRPr/>
            </a:pPr>
            <a:r>
              <a:rPr lang="it-IT" sz="2400" dirty="0" smtClean="0">
                <a:solidFill>
                  <a:srgbClr val="000000"/>
                </a:solidFill>
                <a:effectLst>
                  <a:outerShdw blurRad="38100" dist="38100" dir="2700000" algn="tl">
                    <a:srgbClr val="FFFFFF"/>
                  </a:outerShdw>
                </a:effectLst>
              </a:rPr>
              <a:t>narrano gli eventi di una singola </a:t>
            </a:r>
            <a:r>
              <a:rPr lang="it-IT" sz="2400" i="1" dirty="0" smtClean="0">
                <a:solidFill>
                  <a:srgbClr val="000000"/>
                </a:solidFill>
                <a:effectLst>
                  <a:outerShdw blurRad="38100" dist="38100" dir="2700000" algn="tl">
                    <a:srgbClr val="FFFFFF"/>
                  </a:outerShdw>
                </a:effectLst>
              </a:rPr>
              <a:t>riunione serale, </a:t>
            </a:r>
          </a:p>
          <a:p>
            <a:pPr algn="just" eaLnBrk="1" hangingPunct="1">
              <a:lnSpc>
                <a:spcPct val="80000"/>
              </a:lnSpc>
              <a:buFontTx/>
              <a:buNone/>
              <a:defRPr/>
            </a:pPr>
            <a:r>
              <a:rPr lang="it-IT" sz="2400" dirty="0" smtClean="0">
                <a:solidFill>
                  <a:srgbClr val="000000"/>
                </a:solidFill>
                <a:effectLst>
                  <a:outerShdw blurRad="38100" dist="38100" dir="2700000" algn="tl">
                    <a:srgbClr val="FFFFFF"/>
                  </a:outerShdw>
                </a:effectLst>
              </a:rPr>
              <a:t>dandone una grande abbondanza di dettagli.</a:t>
            </a:r>
          </a:p>
          <a:p>
            <a:pPr algn="just" eaLnBrk="1" hangingPunct="1">
              <a:lnSpc>
                <a:spcPct val="80000"/>
              </a:lnSpc>
              <a:buFontTx/>
              <a:buNone/>
              <a:defRPr/>
            </a:pPr>
            <a:endParaRPr lang="it-IT" sz="2400" dirty="0" smtClean="0">
              <a:solidFill>
                <a:srgbClr val="000000"/>
              </a:solidFill>
              <a:effectLst>
                <a:outerShdw blurRad="38100" dist="38100" dir="2700000" algn="tl">
                  <a:srgbClr val="FFFFFF"/>
                </a:outerShdw>
              </a:effectLst>
            </a:endParaRPr>
          </a:p>
          <a:p>
            <a:pPr algn="just" eaLnBrk="1" hangingPunct="1">
              <a:lnSpc>
                <a:spcPct val="80000"/>
              </a:lnSpc>
              <a:buFontTx/>
              <a:buNone/>
              <a:defRPr/>
            </a:pPr>
            <a:endParaRPr lang="it-IT" sz="2400" dirty="0" smtClean="0">
              <a:solidFill>
                <a:srgbClr val="000000"/>
              </a:solidFill>
              <a:effectLst>
                <a:outerShdw blurRad="38100" dist="38100" dir="2700000" algn="tl">
                  <a:srgbClr val="FFFFFF"/>
                </a:outerShdw>
              </a:effectLst>
            </a:endParaRPr>
          </a:p>
          <a:p>
            <a:pPr algn="just" eaLnBrk="1" hangingPunct="1">
              <a:lnSpc>
                <a:spcPct val="80000"/>
              </a:lnSpc>
              <a:buFontTx/>
              <a:buNone/>
              <a:defRPr/>
            </a:pPr>
            <a:endParaRPr lang="it-IT" sz="2400" dirty="0" smtClean="0">
              <a:solidFill>
                <a:srgbClr val="000000"/>
              </a:solidFill>
              <a:effectLst>
                <a:outerShdw blurRad="38100" dist="38100" dir="2700000" algn="tl">
                  <a:srgbClr val="FFFFFF"/>
                </a:outerShdw>
              </a:effectLst>
            </a:endParaRPr>
          </a:p>
          <a:p>
            <a:pPr algn="just" eaLnBrk="1" hangingPunct="1">
              <a:lnSpc>
                <a:spcPct val="80000"/>
              </a:lnSpc>
              <a:buFontTx/>
              <a:buNone/>
              <a:defRPr/>
            </a:pPr>
            <a:r>
              <a:rPr lang="it-IT" sz="2400" dirty="0" smtClean="0">
                <a:solidFill>
                  <a:srgbClr val="000000"/>
                </a:solidFill>
                <a:effectLst>
                  <a:outerShdw blurRad="38100" dist="38100" dir="2700000" algn="tl">
                    <a:srgbClr val="FFFFFF"/>
                  </a:outerShdw>
                </a:effectLst>
              </a:rPr>
              <a:t>(</a:t>
            </a:r>
            <a:r>
              <a:rPr lang="it-IT" sz="2400" dirty="0" smtClean="0">
                <a:solidFill>
                  <a:srgbClr val="FFFF00"/>
                </a:solidFill>
              </a:rPr>
              <a:t>D.F. Tolmie</a:t>
            </a:r>
            <a:r>
              <a:rPr lang="it-IT" sz="2400" dirty="0" smtClean="0">
                <a:solidFill>
                  <a:srgbClr val="000000"/>
                </a:solidFill>
                <a:effectLst>
                  <a:outerShdw blurRad="38100" dist="38100" dir="2700000" algn="tl">
                    <a:srgbClr val="FFFFFF"/>
                  </a:outerShdw>
                </a:effectLst>
              </a:rPr>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defRPr/>
            </a:pPr>
            <a:r>
              <a:rPr lang="it-IT" smtClean="0"/>
              <a:t>Gv 13-17</a:t>
            </a:r>
          </a:p>
        </p:txBody>
      </p:sp>
      <p:sp>
        <p:nvSpPr>
          <p:cNvPr id="62467" name="Rectangle 3"/>
          <p:cNvSpPr>
            <a:spLocks noGrp="1" noChangeArrowheads="1"/>
          </p:cNvSpPr>
          <p:nvPr>
            <p:ph type="body" idx="1"/>
          </p:nvPr>
        </p:nvSpPr>
        <p:spPr/>
        <p:txBody>
          <a:bodyPr/>
          <a:lstStyle/>
          <a:p>
            <a:pPr eaLnBrk="1" hangingPunct="1">
              <a:defRPr/>
            </a:pPr>
            <a:r>
              <a:rPr lang="it-IT" smtClean="0"/>
              <a:t>Libro di “rivelazione”?</a:t>
            </a:r>
          </a:p>
          <a:p>
            <a:pPr eaLnBrk="1" hangingPunct="1">
              <a:buFont typeface="Wingdings" panose="05000000000000000000" pitchFamily="2" charset="2"/>
              <a:buNone/>
              <a:defRPr/>
            </a:pPr>
            <a:r>
              <a:rPr lang="it-IT" smtClean="0"/>
              <a:t>	</a:t>
            </a:r>
            <a:r>
              <a:rPr lang="it-IT" smtClean="0">
                <a:solidFill>
                  <a:srgbClr val="FFFF00"/>
                </a:solidFill>
              </a:rPr>
              <a:t>Gv 15,15</a:t>
            </a:r>
          </a:p>
          <a:p>
            <a:pPr algn="just" eaLnBrk="1" hangingPunct="1">
              <a:buFont typeface="Wingdings" panose="05000000000000000000" pitchFamily="2" charset="2"/>
              <a:buNone/>
              <a:defRPr/>
            </a:pPr>
            <a:r>
              <a:rPr lang="it-IT" smtClean="0">
                <a:effectLst/>
              </a:rPr>
              <a:t>	</a:t>
            </a:r>
            <a:r>
              <a:rPr lang="it-IT" smtClean="0">
                <a:effectLst/>
                <a:latin typeface="Times New Roman" pitchFamily="18" charset="0"/>
              </a:rPr>
              <a:t>Non vi chiamo più servi, perché il servo non sa ciò che fa il padrone. </a:t>
            </a:r>
          </a:p>
          <a:p>
            <a:pPr algn="just" eaLnBrk="1" hangingPunct="1">
              <a:buFont typeface="Wingdings" panose="05000000000000000000" pitchFamily="2" charset="2"/>
              <a:buNone/>
              <a:defRPr/>
            </a:pPr>
            <a:r>
              <a:rPr lang="it-IT" smtClean="0">
                <a:effectLst/>
                <a:latin typeface="Times New Roman" pitchFamily="18" charset="0"/>
              </a:rPr>
              <a:t>	</a:t>
            </a:r>
            <a:r>
              <a:rPr lang="it-IT" u="sng" smtClean="0">
                <a:effectLst/>
                <a:latin typeface="Times New Roman" pitchFamily="18" charset="0"/>
              </a:rPr>
              <a:t>Vi ho chiamati amici, perché </a:t>
            </a:r>
            <a:endParaRPr lang="it-IT" smtClean="0">
              <a:effectLst/>
              <a:latin typeface="Times New Roman" pitchFamily="18" charset="0"/>
            </a:endParaRPr>
          </a:p>
          <a:p>
            <a:pPr algn="just" eaLnBrk="1" hangingPunct="1">
              <a:buFont typeface="Wingdings" panose="05000000000000000000" pitchFamily="2" charset="2"/>
              <a:buNone/>
              <a:defRPr/>
            </a:pPr>
            <a:r>
              <a:rPr lang="it-IT" smtClean="0">
                <a:effectLst/>
                <a:latin typeface="Times New Roman" pitchFamily="18" charset="0"/>
              </a:rPr>
              <a:t>	</a:t>
            </a:r>
            <a:r>
              <a:rPr lang="it-IT" b="1" u="sng" smtClean="0">
                <a:solidFill>
                  <a:srgbClr val="FFFF00"/>
                </a:solidFill>
                <a:effectLst/>
                <a:latin typeface="Times New Roman" pitchFamily="18" charset="0"/>
              </a:rPr>
              <a:t>tutto quello che ho udito dal Padre mio</a:t>
            </a:r>
            <a:r>
              <a:rPr lang="it-IT" u="sng" smtClean="0">
                <a:effectLst/>
                <a:latin typeface="Times New Roman" pitchFamily="18" charset="0"/>
              </a:rPr>
              <a:t> </a:t>
            </a:r>
          </a:p>
          <a:p>
            <a:pPr algn="just" eaLnBrk="1" hangingPunct="1">
              <a:buFont typeface="Wingdings" panose="05000000000000000000" pitchFamily="2" charset="2"/>
              <a:buNone/>
              <a:defRPr/>
            </a:pPr>
            <a:r>
              <a:rPr lang="it-IT" smtClean="0">
                <a:effectLst/>
                <a:latin typeface="Times New Roman" pitchFamily="18" charset="0"/>
              </a:rPr>
              <a:t>	</a:t>
            </a:r>
            <a:r>
              <a:rPr lang="it-IT" b="1" u="sng" smtClean="0">
                <a:solidFill>
                  <a:srgbClr val="FFFF00"/>
                </a:solidFill>
                <a:effectLst/>
                <a:latin typeface="Times New Roman" pitchFamily="18" charset="0"/>
              </a:rPr>
              <a:t>ve l’ho fatto conoscere</a:t>
            </a:r>
            <a:r>
              <a:rPr lang="it-IT" smtClean="0">
                <a:effectLst/>
                <a:latin typeface="Times New Roman" pitchFamily="18" charset="0"/>
              </a:rPr>
              <a:t>.</a:t>
            </a:r>
          </a:p>
          <a:p>
            <a:pPr algn="just" eaLnBrk="1" hangingPunct="1">
              <a:buFont typeface="Wingdings" panose="05000000000000000000" pitchFamily="2" charset="2"/>
              <a:buNone/>
              <a:defRPr/>
            </a:pPr>
            <a:endParaRPr lang="it-IT" smtClean="0">
              <a:latin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7813"/>
            <a:ext cx="8229600" cy="919162"/>
          </a:xfrm>
        </p:spPr>
        <p:txBody>
          <a:bodyPr/>
          <a:lstStyle/>
          <a:p>
            <a:pPr eaLnBrk="1" hangingPunct="1">
              <a:defRPr/>
            </a:pPr>
            <a:r>
              <a:rPr lang="it-IT" sz="3200" b="1" dirty="0" err="1" smtClean="0">
                <a:solidFill>
                  <a:schemeClr val="tx1"/>
                </a:solidFill>
              </a:rPr>
              <a:t>Cominciamo…</a:t>
            </a:r>
            <a:endParaRPr lang="it-IT" sz="3200" b="1" smtClean="0">
              <a:solidFill>
                <a:schemeClr val="tx1"/>
              </a:solidFill>
            </a:endParaRPr>
          </a:p>
        </p:txBody>
      </p:sp>
      <p:sp>
        <p:nvSpPr>
          <p:cNvPr id="5123" name="Rectangle 3"/>
          <p:cNvSpPr>
            <a:spLocks noGrp="1" noChangeArrowheads="1"/>
          </p:cNvSpPr>
          <p:nvPr>
            <p:ph type="body" idx="1"/>
          </p:nvPr>
        </p:nvSpPr>
        <p:spPr>
          <a:xfrm>
            <a:off x="457200" y="1268413"/>
            <a:ext cx="8229600" cy="4465637"/>
          </a:xfrm>
        </p:spPr>
        <p:txBody>
          <a:bodyPr/>
          <a:lstStyle/>
          <a:p>
            <a:pPr algn="just" eaLnBrk="1" hangingPunct="1">
              <a:lnSpc>
                <a:spcPct val="90000"/>
              </a:lnSpc>
              <a:buFont typeface="Wingdings" panose="05000000000000000000" pitchFamily="2" charset="2"/>
              <a:buNone/>
              <a:defRPr/>
            </a:pPr>
            <a:r>
              <a:rPr lang="it-IT" sz="2400" dirty="0" smtClean="0"/>
              <a:t>    … la Vita consacrata è “profondamente radicata negli esempi e negli insegnamenti di Cristo Signore” (</a:t>
            </a:r>
            <a:r>
              <a:rPr lang="it-IT" sz="2400" i="1" u="sng" dirty="0" smtClean="0">
                <a:hlinkClick r:id="rId3"/>
              </a:rPr>
              <a:t>Vita consecrata</a:t>
            </a:r>
            <a:r>
              <a:rPr lang="it-IT" sz="2400" dirty="0" smtClean="0"/>
              <a:t>, 1), e si presenta “come una pianta dai molti rami, che affonda le sue radici nel Vangelo e produce frutti copiosi in ogni stagione della Chiesa” (</a:t>
            </a:r>
            <a:r>
              <a:rPr lang="it-IT" sz="2400" i="1" u="sng" dirty="0" smtClean="0">
                <a:hlinkClick r:id="rId3"/>
              </a:rPr>
              <a:t>ivi</a:t>
            </a:r>
            <a:r>
              <a:rPr lang="it-IT" sz="2400" dirty="0" smtClean="0"/>
              <a:t>, 5). </a:t>
            </a:r>
          </a:p>
          <a:p>
            <a:pPr algn="just" eaLnBrk="1" hangingPunct="1">
              <a:lnSpc>
                <a:spcPct val="90000"/>
              </a:lnSpc>
              <a:buFont typeface="Wingdings" panose="05000000000000000000" pitchFamily="2" charset="2"/>
              <a:buNone/>
              <a:defRPr/>
            </a:pPr>
            <a:endParaRPr lang="it-IT" sz="1600" dirty="0" smtClean="0"/>
          </a:p>
          <a:p>
            <a:pPr algn="just" eaLnBrk="1" hangingPunct="1">
              <a:lnSpc>
                <a:spcPct val="90000"/>
              </a:lnSpc>
              <a:buFont typeface="Wingdings" panose="05000000000000000000" pitchFamily="2" charset="2"/>
              <a:buNone/>
              <a:defRPr/>
            </a:pPr>
            <a:r>
              <a:rPr lang="it-IT" sz="2400" dirty="0" smtClean="0"/>
              <a:t>	Sua missione è </a:t>
            </a:r>
          </a:p>
          <a:p>
            <a:pPr algn="just" eaLnBrk="1" hangingPunct="1">
              <a:lnSpc>
                <a:spcPct val="90000"/>
              </a:lnSpc>
              <a:buFont typeface="Wingdings" panose="05000000000000000000" pitchFamily="2" charset="2"/>
              <a:buNone/>
              <a:defRPr/>
            </a:pPr>
            <a:r>
              <a:rPr lang="it-IT" sz="2400" dirty="0" smtClean="0"/>
              <a:t>	ricordare che tutti i cristiani sono </a:t>
            </a:r>
          </a:p>
          <a:p>
            <a:pPr algn="just" eaLnBrk="1" hangingPunct="1">
              <a:lnSpc>
                <a:spcPct val="90000"/>
              </a:lnSpc>
              <a:buFont typeface="Wingdings" panose="05000000000000000000" pitchFamily="2" charset="2"/>
              <a:buNone/>
              <a:defRPr/>
            </a:pPr>
            <a:endParaRPr lang="it-IT" sz="1400" dirty="0" smtClean="0"/>
          </a:p>
          <a:p>
            <a:pPr lvl="2" algn="just" eaLnBrk="1" hangingPunct="1">
              <a:lnSpc>
                <a:spcPct val="90000"/>
              </a:lnSpc>
              <a:defRPr/>
            </a:pPr>
            <a:r>
              <a:rPr lang="it-IT" sz="1600" dirty="0" smtClean="0"/>
              <a:t>	</a:t>
            </a:r>
            <a:r>
              <a:rPr lang="it-IT" sz="2800" dirty="0" smtClean="0"/>
              <a:t>convocati dalla Parola </a:t>
            </a:r>
          </a:p>
          <a:p>
            <a:pPr lvl="2" algn="just" eaLnBrk="1" hangingPunct="1">
              <a:lnSpc>
                <a:spcPct val="90000"/>
              </a:lnSpc>
              <a:defRPr/>
            </a:pPr>
            <a:r>
              <a:rPr lang="it-IT" sz="2800" dirty="0" smtClean="0"/>
              <a:t>	per vivere della Parola e </a:t>
            </a:r>
          </a:p>
          <a:p>
            <a:pPr lvl="2" algn="just" eaLnBrk="1" hangingPunct="1">
              <a:lnSpc>
                <a:spcPct val="90000"/>
              </a:lnSpc>
              <a:defRPr/>
            </a:pPr>
            <a:r>
              <a:rPr lang="it-IT" sz="2800" dirty="0" smtClean="0"/>
              <a:t>	restare sotto la sua </a:t>
            </a:r>
            <a:r>
              <a:rPr lang="it-IT" sz="2800" dirty="0" err="1" smtClean="0"/>
              <a:t>signoria…</a:t>
            </a:r>
            <a:endParaRPr lang="it-IT" sz="2800" dirty="0" smtClean="0">
              <a:latin typeface="Times New Roman" pitchFamily="18" charset="0"/>
            </a:endParaRPr>
          </a:p>
        </p:txBody>
      </p:sp>
      <p:sp>
        <p:nvSpPr>
          <p:cNvPr id="4100" name="Text Box 4"/>
          <p:cNvSpPr txBox="1">
            <a:spLocks noChangeArrowheads="1"/>
          </p:cNvSpPr>
          <p:nvPr/>
        </p:nvSpPr>
        <p:spPr bwMode="auto">
          <a:xfrm>
            <a:off x="5076825" y="6021388"/>
            <a:ext cx="35988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it-IT" altLang="it-IT"/>
              <a:t>Benedetto XVI, 2 febbraio 2008</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eaLnBrk="1" hangingPunct="1">
              <a:defRPr/>
            </a:pPr>
            <a:r>
              <a:rPr lang="it-IT" dirty="0" smtClean="0"/>
              <a:t>La </a:t>
            </a:r>
            <a:r>
              <a:rPr lang="it-IT" dirty="0" err="1" smtClean="0"/>
              <a:t>Parola…</a:t>
            </a:r>
            <a:endParaRPr lang="it-IT" dirty="0" smtClean="0"/>
          </a:p>
        </p:txBody>
      </p:sp>
      <p:sp>
        <p:nvSpPr>
          <p:cNvPr id="3" name="Segnaposto contenuto 2"/>
          <p:cNvSpPr>
            <a:spLocks noGrp="1"/>
          </p:cNvSpPr>
          <p:nvPr>
            <p:ph idx="1"/>
          </p:nvPr>
        </p:nvSpPr>
        <p:spPr/>
        <p:txBody>
          <a:bodyPr/>
          <a:lstStyle/>
          <a:p>
            <a:pPr algn="just" eaLnBrk="1" hangingPunct="1">
              <a:defRPr/>
            </a:pPr>
            <a:r>
              <a:rPr lang="it-IT" sz="2400" dirty="0" smtClean="0"/>
              <a:t>Benedetto XVI: […] vi chiedo, cari fratelli e sorelle, di offrire […] il vostro contributo, testimoniando quanto sia importante porre al centro di tutto la Parola di Dio, in </a:t>
            </a:r>
            <a:r>
              <a:rPr lang="it-IT" sz="2400" dirty="0" err="1" smtClean="0"/>
              <a:t>special</a:t>
            </a:r>
            <a:r>
              <a:rPr lang="it-IT" sz="2400" dirty="0" smtClean="0"/>
              <a:t> modo per quanti, come voi, il Signore chiama a </a:t>
            </a:r>
            <a:r>
              <a:rPr lang="it-IT" sz="2400" u="sng" dirty="0" smtClean="0"/>
              <a:t>una più intima sua sequela</a:t>
            </a:r>
            <a:r>
              <a:rPr lang="it-IT" sz="2400" dirty="0" smtClean="0"/>
              <a:t>. La Vita consacrata, infatti, è radicata nel Vangelo; ad esso, come alla sua regola suprema, ha continuato ad ispirarsi lungo i secoli ed ad esso è chiamata a tornare costantemente per mantenersi viva e feconda portando frutto per la salvezza delle anime.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FFFF00"/>
                </a:solidFill>
              </a:rPr>
              <a:t>L’intento del corso…</a:t>
            </a:r>
          </a:p>
        </p:txBody>
      </p:sp>
      <p:sp>
        <p:nvSpPr>
          <p:cNvPr id="8195" name="Rectangle 3"/>
          <p:cNvSpPr>
            <a:spLocks noGrp="1" noChangeArrowheads="1"/>
          </p:cNvSpPr>
          <p:nvPr>
            <p:ph type="body" idx="1"/>
          </p:nvPr>
        </p:nvSpPr>
        <p:spPr>
          <a:xfrm>
            <a:off x="179388" y="1268413"/>
            <a:ext cx="8507412" cy="4465637"/>
          </a:xfrm>
        </p:spPr>
        <p:txBody>
          <a:bodyPr/>
          <a:lstStyle/>
          <a:p>
            <a:pPr algn="just" eaLnBrk="1" hangingPunct="1">
              <a:lnSpc>
                <a:spcPct val="90000"/>
              </a:lnSpc>
              <a:buFont typeface="Wingdings" panose="05000000000000000000" pitchFamily="2" charset="2"/>
              <a:buNone/>
              <a:defRPr/>
            </a:pPr>
            <a:r>
              <a:rPr lang="it-IT" sz="2800" dirty="0" smtClean="0">
                <a:latin typeface="Times New Roman" pitchFamily="18" charset="0"/>
              </a:rPr>
              <a:t>    </a:t>
            </a:r>
            <a:r>
              <a:rPr lang="it-IT" sz="2800" u="sng" dirty="0" smtClean="0">
                <a:latin typeface="Times New Roman" pitchFamily="18" charset="0"/>
              </a:rPr>
              <a:t>I discorsi d’addio di Gesù</a:t>
            </a:r>
            <a:r>
              <a:rPr lang="it-IT" sz="2800" dirty="0" smtClean="0">
                <a:latin typeface="Times New Roman" pitchFamily="18" charset="0"/>
              </a:rPr>
              <a:t> (</a:t>
            </a:r>
            <a:r>
              <a:rPr lang="it-IT" sz="2800" i="1" dirty="0" smtClean="0">
                <a:latin typeface="Times New Roman" pitchFamily="18" charset="0"/>
              </a:rPr>
              <a:t>Gv</a:t>
            </a:r>
            <a:r>
              <a:rPr lang="it-IT" sz="2800" dirty="0" smtClean="0">
                <a:latin typeface="Times New Roman" pitchFamily="18" charset="0"/>
              </a:rPr>
              <a:t> 13-17), destinati ai sui discepoli intimi (parte del Quarto Vangelo chiamata il “libro della rivelazione”) sono una fonte indispensabile di ispirazione per la vita religiosa, a partire dal </a:t>
            </a:r>
            <a:r>
              <a:rPr lang="it-IT" sz="2800" i="1" dirty="0" smtClean="0">
                <a:latin typeface="Times New Roman" pitchFamily="18" charset="0"/>
              </a:rPr>
              <a:t>hypodeigma</a:t>
            </a:r>
            <a:r>
              <a:rPr lang="it-IT" sz="2800" dirty="0" smtClean="0">
                <a:latin typeface="Times New Roman" pitchFamily="18" charset="0"/>
              </a:rPr>
              <a:t> della lavanda dei piedi, attraverso il comandamento nuovo, la parabola della vite, le promesse del Paraclito, fino alla preghiera dell’ora per l’unità. Esaminando questi testi, si cercherà di </a:t>
            </a:r>
            <a:r>
              <a:rPr lang="it-IT" sz="2800" u="sng" dirty="0" smtClean="0">
                <a:latin typeface="Times New Roman" pitchFamily="18" charset="0"/>
              </a:rPr>
              <a:t>cogliere come la consacrazione religiosa si radichi in essi al livello profondo dell’«anima theologiae</a:t>
            </a:r>
            <a:r>
              <a:rPr lang="it-IT" sz="2800" dirty="0" smtClean="0">
                <a:latin typeface="Times New Roman" pitchFamily="18" charset="0"/>
              </a:rPr>
              <a:t>», quale per l’appunto è la Scrittura.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rPr>
              <a:t>Epistemologia…</a:t>
            </a:r>
          </a:p>
        </p:txBody>
      </p:sp>
      <p:sp>
        <p:nvSpPr>
          <p:cNvPr id="10243" name="Rectangle 3"/>
          <p:cNvSpPr>
            <a:spLocks noGrp="1" noChangeArrowheads="1"/>
          </p:cNvSpPr>
          <p:nvPr>
            <p:ph type="body" idx="1"/>
          </p:nvPr>
        </p:nvSpPr>
        <p:spPr>
          <a:xfrm>
            <a:off x="179388" y="1125538"/>
            <a:ext cx="8713787" cy="5256212"/>
          </a:xfrm>
          <a:ln>
            <a:solidFill>
              <a:srgbClr val="FFFF00"/>
            </a:solidFill>
          </a:ln>
        </p:spPr>
        <p:txBody>
          <a:bodyPr/>
          <a:lstStyle/>
          <a:p>
            <a:pPr eaLnBrk="1" hangingPunct="1">
              <a:lnSpc>
                <a:spcPct val="80000"/>
              </a:lnSpc>
              <a:defRPr/>
            </a:pPr>
            <a:r>
              <a:rPr lang="it-IT" sz="2200" i="1" dirty="0" smtClean="0">
                <a:solidFill>
                  <a:srgbClr val="000000"/>
                </a:solidFill>
                <a:effectLst>
                  <a:outerShdw blurRad="38100" dist="38100" dir="2700000" algn="tl">
                    <a:srgbClr val="FFFFFF"/>
                  </a:outerShdw>
                </a:effectLst>
                <a:latin typeface="Times New Roman" pitchFamily="18" charset="0"/>
              </a:rPr>
              <a:t>Dei Verbum </a:t>
            </a:r>
            <a:r>
              <a:rPr lang="it-IT" sz="2200" dirty="0" smtClean="0">
                <a:solidFill>
                  <a:srgbClr val="000000"/>
                </a:solidFill>
                <a:effectLst>
                  <a:outerShdw blurRad="38100" dist="38100" dir="2700000" algn="tl">
                    <a:srgbClr val="FFFFFF"/>
                  </a:outerShdw>
                </a:effectLst>
                <a:latin typeface="Times New Roman" pitchFamily="18" charset="0"/>
              </a:rPr>
              <a:t>24, 18 novembre 1965</a:t>
            </a:r>
          </a:p>
          <a:p>
            <a:pPr algn="just" eaLnBrk="1" hangingPunct="1">
              <a:lnSpc>
                <a:spcPct val="80000"/>
              </a:lnSpc>
              <a:defRPr/>
            </a:pPr>
            <a:r>
              <a:rPr lang="it-IT" sz="2200" dirty="0" smtClean="0">
                <a:solidFill>
                  <a:srgbClr val="000000"/>
                </a:solidFill>
                <a:effectLst>
                  <a:outerShdw blurRad="38100" dist="38100" dir="2700000" algn="tl">
                    <a:srgbClr val="FFFFFF"/>
                  </a:outerShdw>
                </a:effectLst>
                <a:latin typeface="Times New Roman" pitchFamily="18" charset="0"/>
              </a:rPr>
              <a:t>La sacra teologia si basa come su un fondamento perenne sulla parola di Dio scritta, insieme con la sacra tradizione, e in essa </a:t>
            </a:r>
            <a:r>
              <a:rPr lang="it-IT" sz="2200" u="sng" dirty="0" smtClean="0">
                <a:solidFill>
                  <a:srgbClr val="000000"/>
                </a:solidFill>
                <a:effectLst>
                  <a:outerShdw blurRad="38100" dist="38100" dir="2700000" algn="tl">
                    <a:srgbClr val="FFFFFF"/>
                  </a:outerShdw>
                </a:effectLst>
                <a:latin typeface="Times New Roman" pitchFamily="18" charset="0"/>
              </a:rPr>
              <a:t>vigorosamente si consolida</a:t>
            </a:r>
            <a:r>
              <a:rPr lang="it-IT" sz="2200" dirty="0" smtClean="0">
                <a:solidFill>
                  <a:srgbClr val="000000"/>
                </a:solidFill>
                <a:effectLst>
                  <a:outerShdw blurRad="38100" dist="38100" dir="2700000" algn="tl">
                    <a:srgbClr val="FFFFFF"/>
                  </a:outerShdw>
                </a:effectLst>
                <a:latin typeface="Times New Roman" pitchFamily="18" charset="0"/>
              </a:rPr>
              <a:t> e </a:t>
            </a:r>
            <a:r>
              <a:rPr lang="it-IT" sz="2200" u="sng" dirty="0" smtClean="0">
                <a:solidFill>
                  <a:srgbClr val="000000"/>
                </a:solidFill>
                <a:effectLst>
                  <a:outerShdw blurRad="38100" dist="38100" dir="2700000" algn="tl">
                    <a:srgbClr val="FFFFFF"/>
                  </a:outerShdw>
                </a:effectLst>
                <a:latin typeface="Times New Roman" pitchFamily="18" charset="0"/>
              </a:rPr>
              <a:t>si ringiovanisce sempre</a:t>
            </a:r>
            <a:r>
              <a:rPr lang="it-IT" sz="2200" dirty="0" smtClean="0">
                <a:solidFill>
                  <a:srgbClr val="000000"/>
                </a:solidFill>
                <a:effectLst>
                  <a:outerShdw blurRad="38100" dist="38100" dir="2700000" algn="tl">
                    <a:srgbClr val="FFFFFF"/>
                  </a:outerShdw>
                </a:effectLst>
                <a:latin typeface="Times New Roman" pitchFamily="18" charset="0"/>
              </a:rPr>
              <a:t>, scrutando alla luce della fede ogni verità racchiusa nel mistero di Cristo. Le sacre Scritture contengono la parola di Dio e, perché ispirate, sono veramente parola di Dio, </a:t>
            </a:r>
            <a:r>
              <a:rPr lang="it-IT" sz="2200" u="sng" dirty="0" smtClean="0">
                <a:solidFill>
                  <a:srgbClr val="000000"/>
                </a:solidFill>
                <a:effectLst>
                  <a:outerShdw blurRad="38100" dist="38100" dir="2700000" algn="tl">
                    <a:srgbClr val="FFFFFF"/>
                  </a:outerShdw>
                </a:effectLst>
                <a:latin typeface="Times New Roman" pitchFamily="18" charset="0"/>
              </a:rPr>
              <a:t>lo studio della sacra pagina sia dunque come l’anima della sacra teologia</a:t>
            </a:r>
            <a:r>
              <a:rPr lang="it-IT" sz="2200" dirty="0" smtClean="0">
                <a:solidFill>
                  <a:srgbClr val="000000"/>
                </a:solidFill>
                <a:effectLst>
                  <a:outerShdw blurRad="38100" dist="38100" dir="2700000" algn="tl">
                    <a:srgbClr val="FFFFFF"/>
                  </a:outerShdw>
                </a:effectLst>
                <a:latin typeface="Times New Roman" pitchFamily="18" charset="0"/>
              </a:rPr>
              <a:t>. Anche il ministero della parola, cioè la predicazione pastorale, la catechesi e ogni tipo di istruzione cristiana, nella quale l’omelia liturgica deve avere un posto privilegiato, trova in questa stessa parola della Scrittura un sano </a:t>
            </a:r>
            <a:r>
              <a:rPr lang="la-Latn" sz="2200" u="sng" dirty="0" smtClean="0">
                <a:solidFill>
                  <a:srgbClr val="000000"/>
                </a:solidFill>
                <a:effectLst>
                  <a:outerShdw blurRad="38100" dist="38100" dir="2700000" algn="tl">
                    <a:srgbClr val="FFFFFF"/>
                  </a:outerShdw>
                </a:effectLst>
                <a:latin typeface="Times New Roman" pitchFamily="18" charset="0"/>
              </a:rPr>
              <a:t>nutrimento</a:t>
            </a:r>
            <a:r>
              <a:rPr lang="la-Latn" sz="2200" dirty="0" smtClean="0">
                <a:solidFill>
                  <a:srgbClr val="000000"/>
                </a:solidFill>
                <a:effectLst>
                  <a:outerShdw blurRad="38100" dist="38100" dir="2700000" algn="tl">
                    <a:srgbClr val="FFFFFF"/>
                  </a:outerShdw>
                </a:effectLst>
                <a:latin typeface="Times New Roman" pitchFamily="18" charset="0"/>
              </a:rPr>
              <a:t> e un santo </a:t>
            </a:r>
            <a:r>
              <a:rPr lang="la-Latn" sz="2200" u="sng" dirty="0" smtClean="0">
                <a:solidFill>
                  <a:srgbClr val="000000"/>
                </a:solidFill>
                <a:effectLst>
                  <a:outerShdw blurRad="38100" dist="38100" dir="2700000" algn="tl">
                    <a:srgbClr val="FFFFFF"/>
                  </a:outerShdw>
                </a:effectLst>
                <a:latin typeface="Times New Roman" pitchFamily="18" charset="0"/>
              </a:rPr>
              <a:t>vigore</a:t>
            </a:r>
            <a:r>
              <a:rPr lang="la-Latn" sz="2200" dirty="0" smtClean="0">
                <a:solidFill>
                  <a:srgbClr val="000000"/>
                </a:solidFill>
                <a:effectLst>
                  <a:outerShdw blurRad="38100" dist="38100" dir="2700000" algn="tl">
                    <a:srgbClr val="FFFFFF"/>
                  </a:outerShdw>
                </a:effectLst>
                <a:latin typeface="Times New Roman" pitchFamily="18" charset="0"/>
              </a:rPr>
              <a:t>.</a:t>
            </a:r>
            <a:endParaRPr lang="it-IT" sz="2200" dirty="0" smtClean="0">
              <a:solidFill>
                <a:srgbClr val="000000"/>
              </a:solidFill>
              <a:effectLst>
                <a:outerShdw blurRad="38100" dist="38100" dir="2700000" algn="tl">
                  <a:srgbClr val="FFFFFF"/>
                </a:outerShdw>
              </a:effectLst>
              <a:latin typeface="Times New Roman" pitchFamily="18" charset="0"/>
            </a:endParaRPr>
          </a:p>
          <a:p>
            <a:pPr algn="just" eaLnBrk="1" hangingPunct="1">
              <a:lnSpc>
                <a:spcPct val="80000"/>
              </a:lnSpc>
              <a:buFont typeface="Wingdings" panose="05000000000000000000" pitchFamily="2" charset="2"/>
              <a:buNone/>
              <a:defRPr/>
            </a:pPr>
            <a:endParaRPr lang="la-Latn" sz="2200" dirty="0" smtClean="0">
              <a:solidFill>
                <a:srgbClr val="000000"/>
              </a:solidFill>
              <a:effectLst>
                <a:outerShdw blurRad="38100" dist="38100" dir="2700000" algn="tl">
                  <a:srgbClr val="FFFFFF"/>
                </a:outerShdw>
              </a:effectLst>
              <a:latin typeface="Times New Roman" pitchFamily="18" charset="0"/>
            </a:endParaRPr>
          </a:p>
          <a:p>
            <a:pPr algn="just" eaLnBrk="1" hangingPunct="1">
              <a:lnSpc>
                <a:spcPct val="80000"/>
              </a:lnSpc>
              <a:defRPr/>
            </a:pPr>
            <a:r>
              <a:rPr lang="la-Latn" sz="2200" i="1" dirty="0" smtClean="0">
                <a:solidFill>
                  <a:srgbClr val="FFFF00"/>
                </a:solidFill>
                <a:latin typeface="Times New Roman" pitchFamily="18" charset="0"/>
              </a:rPr>
              <a:t>Sacra Teologia in verbo Dei scripto, una cum Sacra Traditione, tamquam in perenni fondamento innititur, in eoque ipsa firmissime roboratur semperque iuvenescit, omnem veritatem in mysterio Christi conditam sub lumine fidei perscrutando. Sacrae autem Scripturae verbum Dei continent et, quia, inspiratae, vere verbum Dei sunt; ideoque </a:t>
            </a:r>
            <a:r>
              <a:rPr lang="la-Latn" sz="2200" i="1" u="sng" dirty="0" smtClean="0">
                <a:solidFill>
                  <a:srgbClr val="FFFF00"/>
                </a:solidFill>
                <a:latin typeface="Times New Roman" pitchFamily="18" charset="0"/>
              </a:rPr>
              <a:t>Sacrae Paginae studium sit veluti </a:t>
            </a:r>
            <a:r>
              <a:rPr lang="la-Latn" sz="2200" b="1" i="1" u="sng" dirty="0" smtClean="0">
                <a:solidFill>
                  <a:srgbClr val="FFFF00"/>
                </a:solidFill>
                <a:latin typeface="Times New Roman" pitchFamily="18" charset="0"/>
              </a:rPr>
              <a:t>anima</a:t>
            </a:r>
            <a:r>
              <a:rPr lang="la-Latn" sz="2200" i="1" u="sng" dirty="0" smtClean="0">
                <a:solidFill>
                  <a:srgbClr val="FFFF00"/>
                </a:solidFill>
                <a:latin typeface="Times New Roman" pitchFamily="18" charset="0"/>
              </a:rPr>
              <a:t> Sacrae Theologiae</a:t>
            </a:r>
            <a:r>
              <a:rPr lang="la-Latn" sz="2200" dirty="0" smtClean="0">
                <a:solidFill>
                  <a:srgbClr val="FFFF00"/>
                </a:solidFill>
                <a:latin typeface="Times New Roman" pitchFamily="18" charset="0"/>
              </a:rPr>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rPr>
              <a:t>Epistemologia…</a:t>
            </a:r>
          </a:p>
        </p:txBody>
      </p:sp>
      <p:sp>
        <p:nvSpPr>
          <p:cNvPr id="12291" name="Rectangle 3"/>
          <p:cNvSpPr>
            <a:spLocks noGrp="1" noChangeArrowheads="1"/>
          </p:cNvSpPr>
          <p:nvPr>
            <p:ph type="body" idx="1"/>
          </p:nvPr>
        </p:nvSpPr>
        <p:spPr>
          <a:xfrm>
            <a:off x="179388" y="1125538"/>
            <a:ext cx="8424862" cy="5256212"/>
          </a:xfrm>
        </p:spPr>
        <p:txBody>
          <a:bodyPr/>
          <a:lstStyle/>
          <a:p>
            <a:pPr eaLnBrk="1" hangingPunct="1">
              <a:lnSpc>
                <a:spcPct val="80000"/>
              </a:lnSpc>
              <a:defRPr/>
            </a:pPr>
            <a:r>
              <a:rPr lang="it-IT" sz="2200" b="1" i="1" dirty="0" smtClean="0">
                <a:solidFill>
                  <a:srgbClr val="000000"/>
                </a:solidFill>
                <a:effectLst>
                  <a:outerShdw blurRad="38100" dist="38100" dir="2700000" algn="tl">
                    <a:srgbClr val="FFFFFF"/>
                  </a:outerShdw>
                </a:effectLst>
                <a:latin typeface="Times New Roman" pitchFamily="18" charset="0"/>
              </a:rPr>
              <a:t>Dei Verbum </a:t>
            </a:r>
            <a:r>
              <a:rPr lang="it-IT" sz="2200" b="1" dirty="0" smtClean="0">
                <a:solidFill>
                  <a:srgbClr val="000000"/>
                </a:solidFill>
                <a:effectLst>
                  <a:outerShdw blurRad="38100" dist="38100" dir="2700000" algn="tl">
                    <a:srgbClr val="FFFFFF"/>
                  </a:outerShdw>
                </a:effectLst>
                <a:latin typeface="Times New Roman" pitchFamily="18" charset="0"/>
              </a:rPr>
              <a:t>8</a:t>
            </a:r>
            <a:r>
              <a:rPr lang="it-IT" sz="2200" dirty="0" smtClean="0">
                <a:solidFill>
                  <a:srgbClr val="000000"/>
                </a:solidFill>
                <a:effectLst>
                  <a:outerShdw blurRad="38100" dist="38100" dir="2700000" algn="tl">
                    <a:srgbClr val="FFFFFF"/>
                  </a:outerShdw>
                </a:effectLst>
                <a:latin typeface="Times New Roman" pitchFamily="18" charset="0"/>
              </a:rPr>
              <a:t>, 18 novembre 1965</a:t>
            </a:r>
          </a:p>
          <a:p>
            <a:pPr algn="just" eaLnBrk="1" hangingPunct="1">
              <a:lnSpc>
                <a:spcPct val="80000"/>
              </a:lnSpc>
              <a:defRPr/>
            </a:pPr>
            <a:r>
              <a:rPr lang="it-IT" sz="2200" dirty="0" smtClean="0">
                <a:solidFill>
                  <a:srgbClr val="000000"/>
                </a:solidFill>
                <a:effectLst>
                  <a:outerShdw blurRad="38100" dist="38100" dir="2700000" algn="tl">
                    <a:srgbClr val="FFFFFF"/>
                  </a:outerShdw>
                </a:effectLst>
                <a:latin typeface="Times New Roman" pitchFamily="18" charset="0"/>
              </a:rPr>
              <a:t>Questa Tradizione, che trae origine dagli apostoli, progredisce nella Chiesa sotto l’assistenza dello Spirito Santo: </a:t>
            </a:r>
            <a:r>
              <a:rPr lang="it-IT" sz="2200" u="sng" dirty="0" smtClean="0">
                <a:solidFill>
                  <a:srgbClr val="000000"/>
                </a:solidFill>
                <a:effectLst>
                  <a:outerShdw blurRad="38100" dist="38100" dir="2700000" algn="tl">
                    <a:srgbClr val="FFFFFF"/>
                  </a:outerShdw>
                </a:effectLst>
                <a:latin typeface="Times New Roman" pitchFamily="18" charset="0"/>
              </a:rPr>
              <a:t>cresce infatti la comprensione</a:t>
            </a:r>
            <a:r>
              <a:rPr lang="it-IT" sz="2200" dirty="0" smtClean="0">
                <a:solidFill>
                  <a:srgbClr val="000000"/>
                </a:solidFill>
                <a:effectLst>
                  <a:outerShdw blurRad="38100" dist="38100" dir="2700000" algn="tl">
                    <a:srgbClr val="FFFFFF"/>
                  </a:outerShdw>
                </a:effectLst>
                <a:latin typeface="Times New Roman" pitchFamily="18" charset="0"/>
              </a:rPr>
              <a:t>, tanto delle cose quanto delle parole trasmesse, </a:t>
            </a:r>
            <a:r>
              <a:rPr lang="it-IT" sz="2200" u="sng" dirty="0" smtClean="0">
                <a:solidFill>
                  <a:srgbClr val="000000"/>
                </a:solidFill>
                <a:effectLst>
                  <a:outerShdw blurRad="38100" dist="38100" dir="2700000" algn="tl">
                    <a:srgbClr val="FFFFFF"/>
                  </a:outerShdw>
                </a:effectLst>
                <a:latin typeface="Times New Roman" pitchFamily="18" charset="0"/>
              </a:rPr>
              <a:t>sia con la contemplazione</a:t>
            </a:r>
            <a:r>
              <a:rPr lang="it-IT" sz="2200" dirty="0" smtClean="0">
                <a:solidFill>
                  <a:srgbClr val="000000"/>
                </a:solidFill>
                <a:effectLst>
                  <a:outerShdw blurRad="38100" dist="38100" dir="2700000" algn="tl">
                    <a:srgbClr val="FFFFFF"/>
                  </a:outerShdw>
                </a:effectLst>
                <a:latin typeface="Times New Roman" pitchFamily="18" charset="0"/>
              </a:rPr>
              <a:t> e </a:t>
            </a:r>
            <a:r>
              <a:rPr lang="it-IT" sz="2200" u="sng" dirty="0" smtClean="0">
                <a:solidFill>
                  <a:srgbClr val="000000"/>
                </a:solidFill>
                <a:effectLst>
                  <a:outerShdw blurRad="38100" dist="38100" dir="2700000" algn="tl">
                    <a:srgbClr val="FFFFFF"/>
                  </a:outerShdw>
                </a:effectLst>
                <a:latin typeface="Times New Roman" pitchFamily="18" charset="0"/>
              </a:rPr>
              <a:t>lo studio dei credenti</a:t>
            </a:r>
            <a:r>
              <a:rPr lang="it-IT" sz="2200" dirty="0" smtClean="0">
                <a:solidFill>
                  <a:srgbClr val="000000"/>
                </a:solidFill>
                <a:effectLst>
                  <a:outerShdw blurRad="38100" dist="38100" dir="2700000" algn="tl">
                    <a:srgbClr val="FFFFFF"/>
                  </a:outerShdw>
                </a:effectLst>
                <a:latin typeface="Times New Roman" pitchFamily="18" charset="0"/>
              </a:rPr>
              <a:t> che le meditano in cuor loro (cf. </a:t>
            </a:r>
            <a:r>
              <a:rPr lang="it-IT" sz="2200" i="1" dirty="0" smtClean="0">
                <a:solidFill>
                  <a:srgbClr val="000000"/>
                </a:solidFill>
                <a:effectLst>
                  <a:outerShdw blurRad="38100" dist="38100" dir="2700000" algn="tl">
                    <a:srgbClr val="FFFFFF"/>
                  </a:outerShdw>
                </a:effectLst>
                <a:latin typeface="Times New Roman" pitchFamily="18" charset="0"/>
              </a:rPr>
              <a:t>Lc</a:t>
            </a:r>
            <a:r>
              <a:rPr lang="it-IT" sz="2200" dirty="0" smtClean="0">
                <a:solidFill>
                  <a:srgbClr val="000000"/>
                </a:solidFill>
                <a:effectLst>
                  <a:outerShdw blurRad="38100" dist="38100" dir="2700000" algn="tl">
                    <a:srgbClr val="FFFFFF"/>
                  </a:outerShdw>
                </a:effectLst>
                <a:latin typeface="Times New Roman" pitchFamily="18" charset="0"/>
              </a:rPr>
              <a:t> 2,19.51), </a:t>
            </a:r>
            <a:r>
              <a:rPr lang="it-IT" sz="2200" u="sng" dirty="0" smtClean="0">
                <a:solidFill>
                  <a:srgbClr val="000000"/>
                </a:solidFill>
                <a:effectLst>
                  <a:outerShdw blurRad="38100" dist="38100" dir="2700000" algn="tl">
                    <a:srgbClr val="FFFFFF"/>
                  </a:outerShdw>
                </a:effectLst>
                <a:latin typeface="Times New Roman" pitchFamily="18" charset="0"/>
              </a:rPr>
              <a:t>sia con l’intelligenza attinta dall’esperienza profonda delle cose spirituali</a:t>
            </a:r>
            <a:r>
              <a:rPr lang="it-IT" sz="2200" dirty="0" smtClean="0">
                <a:solidFill>
                  <a:srgbClr val="000000"/>
                </a:solidFill>
                <a:effectLst>
                  <a:outerShdw blurRad="38100" dist="38100" dir="2700000" algn="tl">
                    <a:srgbClr val="FFFFFF"/>
                  </a:outerShdw>
                </a:effectLst>
                <a:latin typeface="Times New Roman" pitchFamily="18" charset="0"/>
              </a:rPr>
              <a:t>, sia con la predicazione di coloro che,   con la successione episcopale, hanno ricevuto un carisma certo di verità. La Chiesa, in altra parole, nel corso dei secoli tende incessantemente alla pienezza della verità divina, finché in essa giungano a compimento le parole di Dio</a:t>
            </a:r>
          </a:p>
          <a:p>
            <a:pPr eaLnBrk="1" hangingPunct="1">
              <a:lnSpc>
                <a:spcPct val="80000"/>
              </a:lnSpc>
              <a:buFont typeface="Wingdings" panose="05000000000000000000" pitchFamily="2" charset="2"/>
              <a:buNone/>
              <a:defRPr/>
            </a:pPr>
            <a:endParaRPr lang="it-IT" sz="2200" dirty="0" smtClean="0">
              <a:solidFill>
                <a:srgbClr val="000000"/>
              </a:solidFill>
              <a:effectLst>
                <a:outerShdw blurRad="38100" dist="38100" dir="2700000" algn="tl">
                  <a:srgbClr val="FFFFFF"/>
                </a:outerShdw>
              </a:effectLst>
              <a:latin typeface="Times New Roman" pitchFamily="18" charset="0"/>
            </a:endParaRPr>
          </a:p>
          <a:p>
            <a:pPr algn="just" eaLnBrk="1" hangingPunct="1">
              <a:lnSpc>
                <a:spcPct val="80000"/>
              </a:lnSpc>
              <a:defRPr/>
            </a:pPr>
            <a:r>
              <a:rPr lang="it-IT" sz="2200" i="1" dirty="0" err="1" smtClean="0">
                <a:latin typeface="Times New Roman" pitchFamily="18" charset="0"/>
              </a:rPr>
              <a:t>Haec</a:t>
            </a:r>
            <a:r>
              <a:rPr lang="it-IT" sz="2200" i="1" dirty="0" smtClean="0">
                <a:latin typeface="Times New Roman" pitchFamily="18" charset="0"/>
              </a:rPr>
              <a:t> </a:t>
            </a:r>
            <a:r>
              <a:rPr lang="it-IT" sz="2200" i="1" dirty="0" err="1" smtClean="0">
                <a:latin typeface="Times New Roman" pitchFamily="18" charset="0"/>
              </a:rPr>
              <a:t>quae</a:t>
            </a:r>
            <a:r>
              <a:rPr lang="it-IT" sz="2200" i="1" dirty="0" smtClean="0">
                <a:latin typeface="Times New Roman" pitchFamily="18" charset="0"/>
              </a:rPr>
              <a:t> est </a:t>
            </a:r>
            <a:r>
              <a:rPr lang="it-IT" sz="2200" i="1" dirty="0" err="1" smtClean="0">
                <a:latin typeface="Times New Roman" pitchFamily="18" charset="0"/>
              </a:rPr>
              <a:t>ab</a:t>
            </a:r>
            <a:r>
              <a:rPr lang="it-IT" sz="2200" i="1" dirty="0" smtClean="0">
                <a:latin typeface="Times New Roman" pitchFamily="18" charset="0"/>
              </a:rPr>
              <a:t> </a:t>
            </a:r>
            <a:r>
              <a:rPr lang="it-IT" sz="2200" i="1" dirty="0" err="1" smtClean="0">
                <a:latin typeface="Times New Roman" pitchFamily="18" charset="0"/>
              </a:rPr>
              <a:t>Apostolis</a:t>
            </a:r>
            <a:r>
              <a:rPr lang="it-IT" sz="2200" i="1" dirty="0" smtClean="0">
                <a:latin typeface="Times New Roman" pitchFamily="18" charset="0"/>
              </a:rPr>
              <a:t> Tritio sub </a:t>
            </a:r>
            <a:r>
              <a:rPr lang="it-IT" sz="2200" i="1" dirty="0" err="1" smtClean="0">
                <a:latin typeface="Times New Roman" pitchFamily="18" charset="0"/>
              </a:rPr>
              <a:t>assistentia</a:t>
            </a:r>
            <a:r>
              <a:rPr lang="it-IT" sz="2200" i="1" dirty="0" smtClean="0">
                <a:latin typeface="Times New Roman" pitchFamily="18" charset="0"/>
              </a:rPr>
              <a:t> Spiritus </a:t>
            </a:r>
            <a:r>
              <a:rPr lang="it-IT" sz="2200" i="1" dirty="0" err="1" smtClean="0">
                <a:latin typeface="Times New Roman" pitchFamily="18" charset="0"/>
              </a:rPr>
              <a:t>Sancti</a:t>
            </a:r>
            <a:r>
              <a:rPr lang="it-IT" sz="2200" i="1" dirty="0" smtClean="0">
                <a:latin typeface="Times New Roman" pitchFamily="18" charset="0"/>
              </a:rPr>
              <a:t> in Ecclesia </a:t>
            </a:r>
            <a:r>
              <a:rPr lang="it-IT" sz="2200" i="1" dirty="0" err="1" smtClean="0">
                <a:latin typeface="Times New Roman" pitchFamily="18" charset="0"/>
              </a:rPr>
              <a:t>proficit</a:t>
            </a:r>
            <a:r>
              <a:rPr lang="it-IT" sz="2200" i="1" dirty="0" smtClean="0">
                <a:latin typeface="Times New Roman" pitchFamily="18" charset="0"/>
              </a:rPr>
              <a:t>: </a:t>
            </a:r>
            <a:r>
              <a:rPr lang="it-IT" sz="2200" i="1" dirty="0" err="1" smtClean="0">
                <a:latin typeface="Times New Roman" pitchFamily="18" charset="0"/>
              </a:rPr>
              <a:t>crescit</a:t>
            </a:r>
            <a:r>
              <a:rPr lang="it-IT" sz="2200" i="1" dirty="0" smtClean="0">
                <a:latin typeface="Times New Roman" pitchFamily="18" charset="0"/>
              </a:rPr>
              <a:t> </a:t>
            </a:r>
            <a:r>
              <a:rPr lang="it-IT" sz="2200" i="1" dirty="0" err="1" smtClean="0">
                <a:latin typeface="Times New Roman" pitchFamily="18" charset="0"/>
              </a:rPr>
              <a:t>enim</a:t>
            </a:r>
            <a:r>
              <a:rPr lang="it-IT" sz="2200" i="1" dirty="0" smtClean="0">
                <a:latin typeface="Times New Roman" pitchFamily="18" charset="0"/>
              </a:rPr>
              <a:t> </a:t>
            </a:r>
            <a:r>
              <a:rPr lang="it-IT" sz="2200" i="1" dirty="0" err="1" smtClean="0">
                <a:latin typeface="Times New Roman" pitchFamily="18" charset="0"/>
              </a:rPr>
              <a:t>tam</a:t>
            </a:r>
            <a:r>
              <a:rPr lang="it-IT" sz="2200" i="1" dirty="0" smtClean="0">
                <a:latin typeface="Times New Roman" pitchFamily="18" charset="0"/>
              </a:rPr>
              <a:t> rerum </a:t>
            </a:r>
            <a:r>
              <a:rPr lang="it-IT" sz="2200" i="1" dirty="0" err="1" smtClean="0">
                <a:latin typeface="Times New Roman" pitchFamily="18" charset="0"/>
              </a:rPr>
              <a:t>quam</a:t>
            </a:r>
            <a:r>
              <a:rPr lang="it-IT" sz="2200" i="1" dirty="0" smtClean="0">
                <a:latin typeface="Times New Roman" pitchFamily="18" charset="0"/>
              </a:rPr>
              <a:t> </a:t>
            </a:r>
            <a:r>
              <a:rPr lang="it-IT" sz="2200" i="1" dirty="0" err="1" smtClean="0">
                <a:latin typeface="Times New Roman" pitchFamily="18" charset="0"/>
              </a:rPr>
              <a:t>verborum</a:t>
            </a:r>
            <a:r>
              <a:rPr lang="it-IT" sz="2200" i="1" dirty="0" smtClean="0">
                <a:latin typeface="Times New Roman" pitchFamily="18" charset="0"/>
              </a:rPr>
              <a:t> </a:t>
            </a:r>
            <a:r>
              <a:rPr lang="it-IT" sz="2200" i="1" dirty="0" err="1" smtClean="0">
                <a:latin typeface="Times New Roman" pitchFamily="18" charset="0"/>
              </a:rPr>
              <a:t>traditorum</a:t>
            </a:r>
            <a:r>
              <a:rPr lang="it-IT" sz="2200" i="1" dirty="0" smtClean="0">
                <a:latin typeface="Times New Roman" pitchFamily="18" charset="0"/>
              </a:rPr>
              <a:t> percepito, </a:t>
            </a:r>
            <a:r>
              <a:rPr lang="it-IT" sz="2200" i="1" dirty="0" err="1" smtClean="0">
                <a:latin typeface="Times New Roman" pitchFamily="18" charset="0"/>
              </a:rPr>
              <a:t>tum</a:t>
            </a:r>
            <a:r>
              <a:rPr lang="it-IT" sz="2200" i="1" dirty="0" smtClean="0">
                <a:latin typeface="Times New Roman" pitchFamily="18" charset="0"/>
              </a:rPr>
              <a:t> ex </a:t>
            </a:r>
            <a:r>
              <a:rPr lang="it-IT" sz="2200" i="1" dirty="0" err="1" smtClean="0">
                <a:latin typeface="Times New Roman" pitchFamily="18" charset="0"/>
              </a:rPr>
              <a:t>contemplatione</a:t>
            </a:r>
            <a:r>
              <a:rPr lang="it-IT" sz="2200" i="1" dirty="0" smtClean="0">
                <a:latin typeface="Times New Roman" pitchFamily="18" charset="0"/>
              </a:rPr>
              <a:t> et studio </a:t>
            </a:r>
            <a:r>
              <a:rPr lang="it-IT" sz="2200" i="1" dirty="0" err="1" smtClean="0">
                <a:latin typeface="Times New Roman" pitchFamily="18" charset="0"/>
              </a:rPr>
              <a:t>credentium</a:t>
            </a:r>
            <a:r>
              <a:rPr lang="it-IT" sz="2200" i="1" dirty="0" smtClean="0">
                <a:latin typeface="Times New Roman" pitchFamily="18" charset="0"/>
              </a:rPr>
              <a:t>, qui </a:t>
            </a:r>
            <a:r>
              <a:rPr lang="it-IT" sz="2200" i="1" dirty="0" err="1" smtClean="0">
                <a:latin typeface="Times New Roman" pitchFamily="18" charset="0"/>
              </a:rPr>
              <a:t>ea</a:t>
            </a:r>
            <a:r>
              <a:rPr lang="it-IT" sz="2200" i="1" dirty="0" smtClean="0">
                <a:latin typeface="Times New Roman" pitchFamily="18" charset="0"/>
              </a:rPr>
              <a:t> </a:t>
            </a:r>
            <a:r>
              <a:rPr lang="it-IT" sz="2200" i="1" dirty="0" err="1" smtClean="0">
                <a:latin typeface="Times New Roman" pitchFamily="18" charset="0"/>
              </a:rPr>
              <a:t>conferunt</a:t>
            </a:r>
            <a:r>
              <a:rPr lang="it-IT" sz="2200" i="1" dirty="0" smtClean="0">
                <a:latin typeface="Times New Roman" pitchFamily="18" charset="0"/>
              </a:rPr>
              <a:t> in corde suo (cf. Lc 2,19.51), </a:t>
            </a:r>
            <a:r>
              <a:rPr lang="it-IT" sz="2200" i="1" dirty="0" err="1" smtClean="0">
                <a:latin typeface="Times New Roman" pitchFamily="18" charset="0"/>
              </a:rPr>
              <a:t>tum</a:t>
            </a:r>
            <a:r>
              <a:rPr lang="it-IT" sz="2200" i="1" dirty="0" smtClean="0">
                <a:latin typeface="Times New Roman" pitchFamily="18" charset="0"/>
              </a:rPr>
              <a:t> </a:t>
            </a:r>
            <a:r>
              <a:rPr lang="it-IT" sz="2200" i="1" u="sng" dirty="0" smtClean="0">
                <a:latin typeface="Times New Roman" pitchFamily="18" charset="0"/>
              </a:rPr>
              <a:t>ex intima </a:t>
            </a:r>
            <a:r>
              <a:rPr lang="it-IT" sz="2200" i="1" u="sng" dirty="0" err="1" smtClean="0">
                <a:latin typeface="Times New Roman" pitchFamily="18" charset="0"/>
              </a:rPr>
              <a:t>spiritualium</a:t>
            </a:r>
            <a:r>
              <a:rPr lang="it-IT" sz="2200" i="1" u="sng" dirty="0" smtClean="0">
                <a:latin typeface="Times New Roman" pitchFamily="18" charset="0"/>
              </a:rPr>
              <a:t> rerum </a:t>
            </a:r>
            <a:r>
              <a:rPr lang="it-IT" sz="2200" i="1" u="sng" dirty="0" err="1" smtClean="0">
                <a:latin typeface="Times New Roman" pitchFamily="18" charset="0"/>
              </a:rPr>
              <a:t>quam</a:t>
            </a:r>
            <a:r>
              <a:rPr lang="it-IT" sz="2200" i="1" u="sng" dirty="0" smtClean="0">
                <a:latin typeface="Times New Roman" pitchFamily="18" charset="0"/>
              </a:rPr>
              <a:t> </a:t>
            </a:r>
            <a:r>
              <a:rPr lang="it-IT" sz="2200" b="1" i="1" u="sng" dirty="0" err="1" smtClean="0">
                <a:latin typeface="Times New Roman" pitchFamily="18" charset="0"/>
              </a:rPr>
              <a:t>experiuntur</a:t>
            </a:r>
            <a:r>
              <a:rPr lang="it-IT" sz="2200" i="1" u="sng" dirty="0" smtClean="0">
                <a:latin typeface="Times New Roman" pitchFamily="18" charset="0"/>
              </a:rPr>
              <a:t> </a:t>
            </a:r>
            <a:r>
              <a:rPr lang="it-IT" sz="2200" i="1" u="sng" dirty="0" err="1" smtClean="0">
                <a:latin typeface="Times New Roman" pitchFamily="18" charset="0"/>
              </a:rPr>
              <a:t>intelligentia</a:t>
            </a:r>
            <a:r>
              <a:rPr lang="it-IT" sz="2200" i="1" dirty="0" smtClean="0">
                <a:latin typeface="Times New Roman" pitchFamily="18" charset="0"/>
              </a:rPr>
              <a:t>, </a:t>
            </a:r>
            <a:r>
              <a:rPr lang="it-IT" sz="2200" i="1" dirty="0" err="1" smtClean="0">
                <a:latin typeface="Times New Roman" pitchFamily="18" charset="0"/>
              </a:rPr>
              <a:t>tum</a:t>
            </a:r>
            <a:r>
              <a:rPr lang="it-IT" sz="2200" i="1" dirty="0" smtClean="0">
                <a:latin typeface="Times New Roman" pitchFamily="18" charset="0"/>
              </a:rPr>
              <a:t> ex </a:t>
            </a:r>
            <a:r>
              <a:rPr lang="it-IT" sz="2200" i="1" dirty="0" err="1" smtClean="0">
                <a:latin typeface="Times New Roman" pitchFamily="18" charset="0"/>
              </a:rPr>
              <a:t>praeconio</a:t>
            </a:r>
            <a:r>
              <a:rPr lang="it-IT" sz="2200" i="1" dirty="0" smtClean="0">
                <a:latin typeface="Times New Roman" pitchFamily="18" charset="0"/>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effectLst>
                  <a:outerShdw blurRad="38100" dist="38100" dir="2700000" algn="tl">
                    <a:srgbClr val="C0C0C0"/>
                  </a:outerShdw>
                </a:effectLst>
              </a:rPr>
              <a:t>Giovanni</a:t>
            </a:r>
          </a:p>
        </p:txBody>
      </p:sp>
      <p:sp>
        <p:nvSpPr>
          <p:cNvPr id="14339" name="Rectangle 3"/>
          <p:cNvSpPr>
            <a:spLocks noGrp="1" noChangeArrowheads="1"/>
          </p:cNvSpPr>
          <p:nvPr>
            <p:ph type="body" idx="1"/>
          </p:nvPr>
        </p:nvSpPr>
        <p:spPr>
          <a:xfrm>
            <a:off x="539750" y="1052513"/>
            <a:ext cx="8280400" cy="4824412"/>
          </a:xfrm>
        </p:spPr>
        <p:txBody>
          <a:bodyPr/>
          <a:lstStyle/>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In Giovanni, tutto è semplice, unificato: pochi miracoli ma spiegati bene (7, soltanto 2 dei 29 sinottici), ampi discorsi costruiti su di un solo tema, alcune idee centrali che unificano i capitoli; i molti precetti per la vita cristiana sono ridotti ad uno solo: la fede che si espande in amore. Tutto espresso con le parole di tutti i giorni.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«Il migliore commento di san Giovanni è la centesima lettura di san Giovanni». </a:t>
            </a:r>
          </a:p>
          <a:p>
            <a:pPr algn="just" eaLnBrk="1" hangingPunct="1">
              <a:lnSpc>
                <a:spcPct val="80000"/>
              </a:lnSpc>
              <a:defRPr/>
            </a:pPr>
            <a:r>
              <a:rPr lang="it-IT" sz="2200" dirty="0" smtClean="0">
                <a:solidFill>
                  <a:srgbClr val="000000"/>
                </a:solidFill>
                <a:effectLst>
                  <a:outerShdw blurRad="38100" dist="38100" dir="2700000" algn="tl">
                    <a:srgbClr val="C0C0C0"/>
                  </a:outerShdw>
                </a:effectLst>
                <a:latin typeface="Times New Roman" pitchFamily="18" charset="0"/>
              </a:rPr>
              <a:t>Ma da dove viene quella impressione di pienezza? Dalla </a:t>
            </a:r>
            <a:r>
              <a:rPr lang="it-IT" sz="2200" i="1" dirty="0" smtClean="0">
                <a:solidFill>
                  <a:srgbClr val="000000"/>
                </a:solidFill>
                <a:effectLst>
                  <a:outerShdw blurRad="38100" dist="38100" dir="2700000" algn="tl">
                    <a:srgbClr val="C0C0C0"/>
                  </a:outerShdw>
                </a:effectLst>
                <a:latin typeface="Times New Roman" pitchFamily="18" charset="0"/>
              </a:rPr>
              <a:t>persona di Gesù. </a:t>
            </a:r>
            <a:r>
              <a:rPr lang="it-IT" sz="2200" dirty="0" smtClean="0">
                <a:solidFill>
                  <a:srgbClr val="000000"/>
                </a:solidFill>
                <a:effectLst>
                  <a:outerShdw blurRad="38100" dist="38100" dir="2700000" algn="tl">
                    <a:srgbClr val="C0C0C0"/>
                  </a:outerShdw>
                </a:effectLst>
                <a:latin typeface="Times New Roman" pitchFamily="18" charset="0"/>
              </a:rPr>
              <a:t>Giovanni sa bene che </a:t>
            </a:r>
            <a:r>
              <a:rPr lang="it-IT" sz="2200" u="sng" dirty="0" smtClean="0">
                <a:solidFill>
                  <a:srgbClr val="000000"/>
                </a:solidFill>
                <a:effectLst>
                  <a:outerShdw blurRad="38100" dist="38100" dir="2700000" algn="tl">
                    <a:srgbClr val="C0C0C0"/>
                  </a:outerShdw>
                </a:effectLst>
                <a:latin typeface="Times New Roman" pitchFamily="18" charset="0"/>
              </a:rPr>
              <a:t>il cristianesimo non è una religione di valori divinizzati: la libertà, l’amore umano, per quanto </a:t>
            </a:r>
            <a:r>
              <a:rPr lang="it-IT" sz="2200" u="sng" dirty="0" smtClean="0">
                <a:effectLst>
                  <a:outerShdw blurRad="38100" dist="38100" dir="2700000" algn="tl">
                    <a:srgbClr val="C0C0C0"/>
                  </a:outerShdw>
                </a:effectLst>
                <a:latin typeface="Times New Roman" pitchFamily="18" charset="0"/>
              </a:rPr>
              <a:t>belli siano, </a:t>
            </a:r>
            <a:r>
              <a:rPr lang="it-IT" sz="2200" u="sng" dirty="0" smtClean="0">
                <a:solidFill>
                  <a:schemeClr val="accent4">
                    <a:lumMod val="10000"/>
                  </a:schemeClr>
                </a:solidFill>
                <a:effectLst>
                  <a:outerShdw blurRad="38100" dist="38100" dir="2700000" algn="tl">
                    <a:srgbClr val="C0C0C0"/>
                  </a:outerShdw>
                </a:effectLst>
                <a:latin typeface="Times New Roman" pitchFamily="18" charset="0"/>
              </a:rPr>
              <a:t>non possono riempire il cuore di un uomo</a:t>
            </a:r>
            <a:r>
              <a:rPr lang="it-IT" sz="2200" dirty="0" smtClean="0">
                <a:solidFill>
                  <a:schemeClr val="accent4">
                    <a:lumMod val="10000"/>
                  </a:schemeClr>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endParaRPr lang="it-IT" sz="2200" dirty="0" smtClean="0">
              <a:solidFill>
                <a:schemeClr val="accent4">
                  <a:lumMod val="10000"/>
                </a:schemeClr>
              </a:solidFill>
              <a:effectLst>
                <a:outerShdw blurRad="38100" dist="38100" dir="2700000" algn="tl">
                  <a:srgbClr val="C0C0C0"/>
                </a:outerShdw>
              </a:effectLst>
              <a:latin typeface="Times New Roman" pitchFamily="18" charset="0"/>
            </a:endParaRPr>
          </a:p>
          <a:p>
            <a:pPr algn="just" eaLnBrk="1" hangingPunct="1">
              <a:lnSpc>
                <a:spcPct val="80000"/>
              </a:lnSpc>
              <a:defRPr/>
            </a:pPr>
            <a:r>
              <a:rPr lang="it-IT" sz="2200" dirty="0" smtClean="0">
                <a:effectLst>
                  <a:outerShdw blurRad="38100" dist="38100" dir="2700000" algn="tl">
                    <a:srgbClr val="C0C0C0"/>
                  </a:outerShdw>
                </a:effectLst>
                <a:latin typeface="Times New Roman" pitchFamily="18" charset="0"/>
              </a:rPr>
              <a:t>Tutti i nostri valori umani sono appello, aspirazione. E Dio, in Gesù Cristo, viene a colmarli. Il cristianesimo è accoglienza di una Persona, la quale, ben lungi dal distruggere la nostra umanità, viene, rispettandola, a darle ciò cui aspira e che è incapace di darsi. </a:t>
            </a:r>
          </a:p>
          <a:p>
            <a:pPr eaLnBrk="1" hangingPunct="1">
              <a:lnSpc>
                <a:spcPct val="80000"/>
              </a:lnSpc>
              <a:defRPr/>
            </a:pPr>
            <a:endParaRPr lang="it-IT" sz="2200" dirty="0" smtClean="0">
              <a:effectLst>
                <a:outerShdw blurRad="38100" dist="38100" dir="2700000" algn="tl">
                  <a:srgbClr val="C0C0C0"/>
                </a:outerShdw>
              </a:effectLst>
              <a:latin typeface="Times New Roman" pitchFamily="18" charset="0"/>
            </a:endParaRPr>
          </a:p>
        </p:txBody>
      </p:sp>
      <p:sp>
        <p:nvSpPr>
          <p:cNvPr id="9220" name="Text Box 4"/>
          <p:cNvSpPr txBox="1">
            <a:spLocks noChangeArrowheads="1"/>
          </p:cNvSpPr>
          <p:nvPr/>
        </p:nvSpPr>
        <p:spPr bwMode="auto">
          <a:xfrm>
            <a:off x="1835150" y="5949950"/>
            <a:ext cx="69135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Etienne Charpentier, «Gesù la via, la verità, la vita», in </a:t>
            </a:r>
            <a:r>
              <a:rPr lang="it-IT" altLang="it-IT" i="1"/>
              <a:t>Giovinezza perenne della Bibbia</a:t>
            </a:r>
            <a:r>
              <a:rPr lang="it-IT" altLang="it-IT"/>
              <a:t>, Paoline, Roma 21980, pp. 405-426.</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7813"/>
            <a:ext cx="8229600" cy="919162"/>
          </a:xfrm>
        </p:spPr>
        <p:txBody>
          <a:bodyPr/>
          <a:lstStyle/>
          <a:p>
            <a:pPr eaLnBrk="1" hangingPunct="1">
              <a:defRPr/>
            </a:pPr>
            <a:r>
              <a:rPr lang="it-IT" sz="3200" b="1" dirty="0" smtClean="0">
                <a:solidFill>
                  <a:schemeClr val="accent2"/>
                </a:solidFill>
                <a:effectLst>
                  <a:outerShdw blurRad="38100" dist="38100" dir="2700000" algn="tl">
                    <a:srgbClr val="C0C0C0"/>
                  </a:outerShdw>
                </a:effectLst>
              </a:rPr>
              <a:t>Giovanni</a:t>
            </a:r>
          </a:p>
        </p:txBody>
      </p:sp>
      <p:sp>
        <p:nvSpPr>
          <p:cNvPr id="18435" name="Rectangle 3"/>
          <p:cNvSpPr>
            <a:spLocks noGrp="1" noChangeArrowheads="1"/>
          </p:cNvSpPr>
          <p:nvPr>
            <p:ph type="body" idx="1"/>
          </p:nvPr>
        </p:nvSpPr>
        <p:spPr>
          <a:xfrm>
            <a:off x="539750" y="1196975"/>
            <a:ext cx="7993063" cy="4392613"/>
          </a:xfrm>
        </p:spPr>
        <p:txBody>
          <a:bodyPr/>
          <a:lstStyle/>
          <a:p>
            <a:pPr algn="just" eaLnBrk="1" hangingPunct="1">
              <a:lnSpc>
                <a:spcPct val="80000"/>
              </a:lnSpc>
              <a:buFont typeface="Wingdings" panose="05000000000000000000" pitchFamily="2" charset="2"/>
              <a:buNone/>
              <a:defRPr/>
            </a:pPr>
            <a:r>
              <a:rPr lang="it-IT" sz="2000" b="1" dirty="0" smtClean="0">
                <a:effectLst>
                  <a:outerShdw blurRad="38100" dist="38100" dir="2700000" algn="tl">
                    <a:srgbClr val="C0C0C0"/>
                  </a:outerShdw>
                </a:effectLst>
              </a:rPr>
              <a:t>     </a:t>
            </a:r>
            <a:r>
              <a:rPr lang="it-IT" sz="2400" b="1" dirty="0" smtClean="0">
                <a:solidFill>
                  <a:srgbClr val="000000"/>
                </a:solidFill>
                <a:effectLst>
                  <a:outerShdw blurRad="38100" dist="38100" dir="2700000" algn="tl">
                    <a:srgbClr val="C0C0C0"/>
                  </a:outerShdw>
                </a:effectLst>
                <a:latin typeface="Times New Roman" pitchFamily="18" charset="0"/>
              </a:rPr>
              <a:t>Il vangelo di Giovanni è un vangelo del compimento</a:t>
            </a: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è una tappa della maturità cristiana, (…) di chi ha fatto sintesi nella sua vita ed è perciò capace di prendersi cura degli altri (…). Il vangelo di Giovanni </a:t>
            </a:r>
            <a:r>
              <a:rPr lang="it-IT" sz="2400" u="sng" dirty="0" smtClean="0">
                <a:solidFill>
                  <a:srgbClr val="000000"/>
                </a:solidFill>
                <a:effectLst>
                  <a:outerShdw blurRad="38100" dist="38100" dir="2700000" algn="tl">
                    <a:srgbClr val="C0C0C0"/>
                  </a:outerShdw>
                </a:effectLst>
                <a:latin typeface="Times New Roman" pitchFamily="18" charset="0"/>
              </a:rPr>
              <a:t>nutre e verifica il grado di maturità</a:t>
            </a:r>
            <a:r>
              <a:rPr lang="it-IT" sz="2400" dirty="0" smtClean="0">
                <a:solidFill>
                  <a:srgbClr val="000000"/>
                </a:solidFill>
                <a:effectLst>
                  <a:outerShdw blurRad="38100" dist="38100" dir="2700000" algn="tl">
                    <a:srgbClr val="C0C0C0"/>
                  </a:outerShdw>
                </a:effectLst>
                <a:latin typeface="Times New Roman" pitchFamily="18" charset="0"/>
              </a:rPr>
              <a:t>, e dunque la nostra capacità di contemplarlo, di meditarlo è collegata a questa raggiunta maturità nella fede. </a:t>
            </a:r>
          </a:p>
          <a:p>
            <a:pPr algn="just" eaLnBrk="1" hangingPunct="1">
              <a:lnSpc>
                <a:spcPct val="80000"/>
              </a:lnSpc>
              <a:buFont typeface="Wingdings" panose="05000000000000000000" pitchFamily="2" charset="2"/>
              <a:buNone/>
              <a:defRPr/>
            </a:pPr>
            <a:r>
              <a:rPr lang="it-IT" sz="2400" dirty="0" smtClean="0">
                <a:solidFill>
                  <a:srgbClr val="000000"/>
                </a:solidFill>
                <a:effectLst>
                  <a:outerShdw blurRad="38100" dist="38100" dir="2700000" algn="tl">
                    <a:srgbClr val="C0C0C0"/>
                  </a:outerShdw>
                </a:effectLst>
                <a:latin typeface="Times New Roman" pitchFamily="18" charset="0"/>
              </a:rPr>
              <a:t>     Ma compimento è anche un </a:t>
            </a:r>
            <a:r>
              <a:rPr lang="it-IT" sz="2400" i="1" dirty="0" smtClean="0">
                <a:solidFill>
                  <a:srgbClr val="000000"/>
                </a:solidFill>
                <a:effectLst>
                  <a:outerShdw blurRad="38100" dist="38100" dir="2700000" algn="tl">
                    <a:srgbClr val="C0C0C0"/>
                  </a:outerShdw>
                </a:effectLst>
                <a:latin typeface="Times New Roman" pitchFamily="18" charset="0"/>
              </a:rPr>
              <a:t>logo</a:t>
            </a:r>
            <a:r>
              <a:rPr lang="it-IT" sz="2400" dirty="0" smtClean="0">
                <a:solidFill>
                  <a:srgbClr val="000000"/>
                </a:solidFill>
                <a:effectLst>
                  <a:outerShdw blurRad="38100" dist="38100" dir="2700000" algn="tl">
                    <a:srgbClr val="C0C0C0"/>
                  </a:outerShdw>
                </a:effectLst>
                <a:latin typeface="Times New Roman" pitchFamily="18" charset="0"/>
              </a:rPr>
              <a:t> del vangelo di Giovanni. Gesù dopo aver affidato Maria al discepolo e il discepolo a Maria, “sapendo che </a:t>
            </a:r>
            <a:r>
              <a:rPr lang="it-IT" sz="2400" u="sng" dirty="0" smtClean="0">
                <a:solidFill>
                  <a:srgbClr val="000000"/>
                </a:solidFill>
                <a:effectLst>
                  <a:outerShdw blurRad="38100" dist="38100" dir="2700000" algn="tl">
                    <a:srgbClr val="C0C0C0"/>
                  </a:outerShdw>
                </a:effectLst>
                <a:latin typeface="Times New Roman" pitchFamily="18" charset="0"/>
              </a:rPr>
              <a:t>ogni cosa era ormai compiuta</a:t>
            </a:r>
            <a:r>
              <a:rPr lang="it-IT" sz="2400" dirty="0" smtClean="0">
                <a:solidFill>
                  <a:srgbClr val="000000"/>
                </a:solidFill>
                <a:effectLst>
                  <a:outerShdw blurRad="38100" dist="38100" dir="2700000" algn="tl">
                    <a:srgbClr val="C0C0C0"/>
                  </a:outerShdw>
                </a:effectLst>
                <a:latin typeface="Times New Roman" pitchFamily="18" charset="0"/>
              </a:rPr>
              <a:t>, disse per</a:t>
            </a:r>
            <a:r>
              <a:rPr lang="it-IT" sz="2400" dirty="0" smtClean="0">
                <a:effectLst>
                  <a:outerShdw blurRad="38100" dist="38100" dir="2700000" algn="tl">
                    <a:srgbClr val="C0C0C0"/>
                  </a:outerShdw>
                </a:effectLst>
                <a:latin typeface="Times New Roman" pitchFamily="18" charset="0"/>
              </a:rPr>
              <a:t> adempiere la scrittura: «Ho sete». A questa Parola fa eco l’evangelista che annota “Dopo aver ricevuto l’aceto Gesù disse: «Tutto è compiuto» e chinato il capo diede lo Spirito”. </a:t>
            </a:r>
          </a:p>
        </p:txBody>
      </p:sp>
      <p:sp>
        <p:nvSpPr>
          <p:cNvPr id="10244"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chemeClr val="accent2"/>
                </a:solidFill>
                <a:effectLst>
                  <a:outerShdw blurRad="38100" dist="38100" dir="2700000" algn="tl">
                    <a:srgbClr val="C0C0C0"/>
                  </a:outerShdw>
                </a:effectLst>
              </a:rPr>
              <a:t>Giovanni</a:t>
            </a:r>
          </a:p>
        </p:txBody>
      </p:sp>
      <p:sp>
        <p:nvSpPr>
          <p:cNvPr id="20483" name="Rectangle 3"/>
          <p:cNvSpPr>
            <a:spLocks noGrp="1" noChangeArrowheads="1"/>
          </p:cNvSpPr>
          <p:nvPr>
            <p:ph type="body" idx="1"/>
          </p:nvPr>
        </p:nvSpPr>
        <p:spPr>
          <a:xfrm>
            <a:off x="539750" y="1412875"/>
            <a:ext cx="7993063" cy="3887788"/>
          </a:xfrm>
        </p:spPr>
        <p:txBody>
          <a:bodyPr/>
          <a:lstStyle/>
          <a:p>
            <a:pPr algn="just" eaLnBrk="1" hangingPunct="1">
              <a:lnSpc>
                <a:spcPct val="80000"/>
              </a:lnSpc>
              <a:buFont typeface="Wingdings" panose="05000000000000000000" pitchFamily="2" charset="2"/>
              <a:buNone/>
              <a:defRPr/>
            </a:pPr>
            <a:r>
              <a:rPr lang="it-IT" sz="2000" b="1" smtClean="0">
                <a:effectLst>
                  <a:outerShdw blurRad="38100" dist="38100" dir="2700000" algn="tl">
                    <a:srgbClr val="C0C0C0"/>
                  </a:outerShdw>
                </a:effectLst>
              </a:rPr>
              <a:t>     </a:t>
            </a:r>
            <a:r>
              <a:rPr lang="it-IT" sz="2400" b="1" smtClean="0">
                <a:solidFill>
                  <a:srgbClr val="000000"/>
                </a:solidFill>
                <a:effectLst>
                  <a:outerShdw blurRad="38100" dist="38100" dir="2700000" algn="tl">
                    <a:srgbClr val="C0C0C0"/>
                  </a:outerShdw>
                </a:effectLst>
                <a:latin typeface="Times New Roman" pitchFamily="18" charset="0"/>
              </a:rPr>
              <a:t>Il vangelo della pienezza</a:t>
            </a:r>
            <a:endParaRPr lang="it-IT" sz="2400" smtClean="0">
              <a:solidFill>
                <a:srgbClr val="000000"/>
              </a:solidFill>
              <a:effectLst>
                <a:outerShdw blurRad="38100" dist="38100" dir="2700000" algn="tl">
                  <a:srgbClr val="C0C0C0"/>
                </a:outerShdw>
              </a:effectLst>
              <a:latin typeface="Times New Roman" pitchFamily="18" charset="0"/>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C0C0C0"/>
                  </a:outerShdw>
                </a:effectLst>
                <a:latin typeface="Times New Roman" pitchFamily="18" charset="0"/>
              </a:rPr>
              <a:t>	</a:t>
            </a:r>
          </a:p>
          <a:p>
            <a:pPr algn="just"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C0C0C0"/>
                  </a:outerShdw>
                </a:effectLst>
                <a:latin typeface="Times New Roman" pitchFamily="18" charset="0"/>
              </a:rPr>
              <a:t>	Una seconda chiave di lettura del vangelo di Giovanni che ci fa pensare a due versetti del Prologo. L’evangelista racconta, proclama ciò che noi abbiamo ricevuto dalla pienezza della luce, della parola, del Verbo incarnato: «Il Verbo si fece carne e venne ad abitare in mezzo a noi; e noi vedemmo la</a:t>
            </a:r>
            <a:r>
              <a:rPr lang="it-IT" sz="2800" smtClean="0">
                <a:effectLst>
                  <a:outerShdw blurRad="38100" dist="38100" dir="2700000" algn="tl">
                    <a:srgbClr val="C0C0C0"/>
                  </a:outerShdw>
                </a:effectLst>
                <a:latin typeface="Times New Roman" pitchFamily="18" charset="0"/>
              </a:rPr>
              <a:t> sua gloria, gloria come unigenito del padre, pieno di grazia e di verità. Dalla sua pienezza noi tutto abbiamo ricevuto». </a:t>
            </a:r>
          </a:p>
        </p:txBody>
      </p:sp>
      <p:sp>
        <p:nvSpPr>
          <p:cNvPr id="11268" name="Text Box 4"/>
          <p:cNvSpPr txBox="1">
            <a:spLocks noChangeArrowheads="1"/>
          </p:cNvSpPr>
          <p:nvPr/>
        </p:nvSpPr>
        <p:spPr bwMode="auto">
          <a:xfrm>
            <a:off x="827088" y="5949950"/>
            <a:ext cx="7921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it-IT" altLang="it-IT"/>
              <a:t>C.M. Martini, </a:t>
            </a:r>
            <a:r>
              <a:rPr lang="it-IT" altLang="it-IT" i="1"/>
              <a:t>Caso serio della fede</a:t>
            </a:r>
            <a:r>
              <a:rPr lang="it-IT" altLang="it-IT"/>
              <a:t>, Piemme, Casale Monferrato 2002. </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9e189f1a753ee679d1b35c74a851e0b830c82ef3"/>
</p:tagLst>
</file>

<file path=ppt/theme/theme1.xml><?xml version="1.0" encoding="utf-8"?>
<a:theme xmlns:a="http://schemas.openxmlformats.org/drawingml/2006/main" name="Ondulazione">
  <a:themeElements>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Ondulazio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ndulazion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Ondulazion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Ondulazion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Ondulazion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Ondulazion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Ondulazion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Ondulazion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Ondulazion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Ocean</Template>
  <TotalTime>151</TotalTime>
  <Words>1518</Words>
  <Application>Microsoft Office PowerPoint</Application>
  <PresentationFormat>Presentazione su schermo (4:3)</PresentationFormat>
  <Paragraphs>160</Paragraphs>
  <Slides>19</Slides>
  <Notes>18</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19</vt:i4>
      </vt:variant>
    </vt:vector>
  </HeadingPairs>
  <TitlesOfParts>
    <vt:vector size="23" baseType="lpstr">
      <vt:lpstr>Arial</vt:lpstr>
      <vt:lpstr>Times New Roman</vt:lpstr>
      <vt:lpstr>Wingdings</vt:lpstr>
      <vt:lpstr>Ondulazione</vt:lpstr>
      <vt:lpstr>Non vi chiamo più servi, ma amici   (Gv 15,15)</vt:lpstr>
      <vt:lpstr>Cominciamo…</vt:lpstr>
      <vt:lpstr>La Parola…</vt:lpstr>
      <vt:lpstr>L’intento del corso…</vt:lpstr>
      <vt:lpstr>Epistemologia…</vt:lpstr>
      <vt:lpstr>Epistemologia…</vt:lpstr>
      <vt:lpstr>Giovanni</vt:lpstr>
      <vt:lpstr>Giovanni</vt:lpstr>
      <vt:lpstr>Giovanni</vt:lpstr>
      <vt:lpstr>Giovanni</vt:lpstr>
      <vt:lpstr>Giovanni</vt:lpstr>
      <vt:lpstr>Quarto Vangelo</vt:lpstr>
      <vt:lpstr>Gv 13-17</vt:lpstr>
      <vt:lpstr>Gv 13-17</vt:lpstr>
      <vt:lpstr>Gv 13-17</vt:lpstr>
      <vt:lpstr>Gv 13-17</vt:lpstr>
      <vt:lpstr>Gv 13-14 e 15-17</vt:lpstr>
      <vt:lpstr>Gv 13-17</vt:lpstr>
      <vt:lpstr>Gv 13-17</vt:lpstr>
    </vt:vector>
  </TitlesOfParts>
  <Company>CSSR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 vi chiamo più servi, ma amici».   (Gv 15,15)</dc:title>
  <dc:creator>Andrzej Wodka</dc:creator>
  <cp:lastModifiedBy>Preside Alfonsiana</cp:lastModifiedBy>
  <cp:revision>62</cp:revision>
  <dcterms:created xsi:type="dcterms:W3CDTF">2006-03-13T11:56:28Z</dcterms:created>
  <dcterms:modified xsi:type="dcterms:W3CDTF">2014-04-03T21:26:49Z</dcterms:modified>
</cp:coreProperties>
</file>